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510AE-890C-4DF3-A477-D7D862486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2754E-ADE9-4FE7-A8A2-76EF836E9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A13A8-7082-4296-995A-3D0C85D4F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198AF-F7BE-499D-ACA7-32359E38D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711F71-63C0-43E6-814E-FD61C1D99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62E2C4-827E-459E-BFB1-9B073A1D2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21B8A2-16C6-40E7-BB41-6A1B08432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84B7F-882B-4F65-ACBD-54E5407B9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04D30-FE27-42E5-ACF8-4329F44C9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C0CED-8296-4994-A071-7D90C35F0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55AAE-8D18-4104-8A49-A46459F82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32103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二型呼吸衰竭查房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二型呼吸衰竭的病理机制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二型呼吸衰竭的治疗方法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二型呼吸衰竭的护理与预防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二型呼吸衰竭的最新研究进展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是指各种原因引起的肺通气和/或换气功能严重障碍，导致机体在静息状态下亦不能维持足够的气体交换，进而发生低氧血症，并伴有不同程度的高碳酸血症，进而发生一系列病理生理改变和相应临床表现的综合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根据动脉血气分类，呼吸衰竭可分为一型呼吸衰竭（低氧性呼吸衰竭）和二型呼吸衰竭（高碳酸性呼吸衰竭）。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引起呼吸衰竭的病因很多，包括气道阻塞性疾病、肺实质性疾病、胸壁胸廓及胸膜疾病、神经肌肉疾病等。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呼吸衰竭的病理生理机制主要包括通气不足、弥散障碍、通气/血流比例失调、肺内动-静脉解剖分流增加等，这些因素导致机体缺氧和二氧化碳潴留。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的临床表现主要包括呼吸困难、发绀、精神神经症状等。根据血气分析结果，呼吸衰竭的诊断标准为在海平面、静息状态、呼吸空气条件下，动脉血氧分压（PaO2）&lt;60mmHg，伴或不伴二氧化碳分压（PaCO2）&gt;50mmHg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诊断呼吸衰竭需要结合患者的病史、体格检查和实验室检查。实验室检查中最重要的是血气分析，它能够直接反映机体的通气、换气功能以及酸碱平衡状态。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二型呼吸衰竭的病理机制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是指各种原因引起的肺通气或换气功能严重障碍，导致机体在静息状态下亦不能维持足够的气体交换，导致低氧血症，并伴有不同程度的高碳酸血症，进而发生一系列病理生理改变和相应临床表现的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正常呼吸过程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呼吸衰竭的病理过程包括肺通气不足、肺换气功能障碍、肺内气体弥散障碍等。这些因素导致机体缺氧和二氧化碳潴留，引发一系列生理和代谢紊乱。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呼吸衰竭的病理过程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呼吸衰竭的病理过程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60" b="2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二型呼吸衰竭的病理特点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血气分析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二型呼吸衰竭时，血气分析显示PaO2＜60mmHg，PaCO2＞50mmHg。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患者表现为明显的呼吸困难，呼吸频率增快，幅度减小，出现胸腹矛盾呼吸等异常呼吸形态。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缺氧和二氧化碳潴留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由于肺通气和换气功能障碍，患者缺氧和二氧化碳潴留，导致口唇发绀、心率加快、血压升高等症状。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肺通气功能障碍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二型呼吸衰竭的主要病理生理机制是肺通气功能障碍，包括气道阻力增加、肺顺应性降低、呼吸肌疲劳等。这些因素导致肺通气量减少，肺泡通气量不足，进而引起缺氧和二氧化碳潴留。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肺换气功能障碍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换气功能障碍也是二型呼吸衰竭的重要原因之一，包括弥散功能障碍、肺泡通气/血流比例失调等。这些因素导致氧气不能有效地从肺泡弥散到血液中，而二氧化碳不能从血液中排到肺泡中，从而引起缺氧和二氧化碳潴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病理生理机制分析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二型呼吸衰竭的治疗方法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https://d.book118.com/326132103205010044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2024-09-13T06:26:50.207</cp:lastPrinted>
  <dcterms:created xsi:type="dcterms:W3CDTF">2024-09-12T22:26:50Z</dcterms:created>
  <dcterms:modified xsi:type="dcterms:W3CDTF">2024-09-12T22:26:52Z</dcterms:modified>
</cp:coreProperties>
</file>