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ED12D-2C23-4E3E-BE8E-0E28B949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C730A-6444-4BAE-90B5-3A331DA1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CB4B-E1C0-4705-A8DD-C2FABDDF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651C3-05D0-4777-8CD2-304C4A63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AFD47-3AFE-47BC-9645-D6DC3524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E1521-F842-4F99-82A8-E02A80D3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EAEE2-514D-40F3-A28C-8494F8F8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B2C26-B8BD-4EA7-B409-4DD631AD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097F1-A8D7-4C5E-8267-EE242461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B9F9D-A139-41E8-BDBA-3037EBD6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08F4-FD7A-4BEF-955F-44BD5DBF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22241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小儿拉痢疾的家庭护理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了解小儿拉痢疾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预防小儿拉痢疾的措施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了解小儿拉痢疾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小儿拉痢疾是一种由细菌引起的肠道感染，主要症状为腹泻、腹痛、发热等。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腹泻、腹痛、发热、呕吐、脱水等。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主要由于饮食不洁、摄入被细菌污染的食物或水，导致肠道感染。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细菌在肠道内繁殖，产生毒素，引起肠道炎症反应，导致腹泻等症状。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医生根据症状、体征和实验室检查进行诊断，如粪便检查等。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与其他原因引起的腹泻进行鉴别，如消化不良、食物过敏等。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143" b="15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24" b="122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873" b="19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预防脱水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保证充足的水分摄入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在宝宝腹泻期间，应鼓励宝宝多喝水或其他无糖、低盐的饮料，以补充因腹泻而流失的水分。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避免脱水症状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密切观察宝宝是否有脱水症状，如口干、眼窝凹陷、尿少等，如有异常应及时就医。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适当减少宝宝的食物摄入量，减轻肠道负担，同时保证足够的水分摄入。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在宝宝腹泻期间，应继续喂养，以保证宝宝的营养需求。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选择易消化的食物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适当选择易消化的食物，如稀粥、面条等，避免油腻和刺激性食物。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对于严重腹泻的宝宝，可能需要额外补充维生素和矿物质等营养素，以满足宝宝的营养需求。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在宝宝腹泻期间，应注意宝宝的保暖，避免腹部受凉。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宝宝腹泻时容易发生红臀现象，应及时清洁宝宝的臀部，保持干燥。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清洁臀部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避免给宝宝使用过多的止泻药或抗生素，以免加重肠道负担和产生副作用。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减轻肠道刺激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https://d.book118.com/326132224142010052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2024-09-19T02:21:01.217</cp:lastPrinted>
  <dcterms:created xsi:type="dcterms:W3CDTF">2024-09-18T18:21:01Z</dcterms:created>
  <dcterms:modified xsi:type="dcterms:W3CDTF">2024-09-18T18:21:03Z</dcterms:modified>
</cp:coreProperties>
</file>