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9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7D030-6067-43CD-AC09-E9C90512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9453B-D1CD-4504-9868-A85773061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F8AAB-D28A-4757-8CDE-79D74EBA5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1F4B8-53B0-4FF3-BCBE-FFA761E40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56165-6690-4DCE-BF7A-5961AFBE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4BCD2-0602-45FB-AF64-C6524D41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907DA-135C-41DB-8762-0C4E1F30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D1560-79F2-4599-A250-75283C32B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92DF4-B1A2-49EE-A752-8BDDC8EE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1209D-4DED-410C-AA48-A680858E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8F650-4A3E-4AEC-AB25-1B22779A1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80" r:id="rId2"/>
    <p:sldLayoutId id="2147484881" r:id="rId3"/>
    <p:sldLayoutId id="2147484882" r:id="rId4"/>
    <p:sldLayoutId id="2147484883" r:id="rId5"/>
    <p:sldLayoutId id="2147484884" r:id="rId6"/>
    <p:sldLayoutId id="2147484885" r:id="rId7"/>
    <p:sldLayoutId id="2147484886" r:id="rId8"/>
    <p:sldLayoutId id="2147484887" r:id="rId9"/>
    <p:sldLayoutId id="2147484888" r:id="rId10"/>
    <p:sldLayoutId id="21474848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3040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社会责任项目实施情况PPT大纲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项目背景和目标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项目内容和实施过程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项目成果和影响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项目问题和挑战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项目评估和未来计划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https://d.book118.com/326133040140010035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社会责任项目实施情况PPT大纲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2024-09-05T11:51:57.677</cp:lastPrinted>
  <dcterms:created xsi:type="dcterms:W3CDTF">2024-09-05T03:51:57Z</dcterms:created>
  <dcterms:modified xsi:type="dcterms:W3CDTF">2024-09-05T03:51:59Z</dcterms:modified>
</cp:coreProperties>
</file>