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7EDDC-0633-47E4-9DE5-B6FEAFDD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396F5-134A-4BEB-A39E-7B4C0D529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BAF73-60E8-41C4-94A6-1EDB7805C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4112D-3B57-4BF7-952D-303D079D4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F93A75-FC2D-4BF7-ADE4-E4B58E72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DD103E-0B9E-426A-A73B-34ACA1C6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A3670-9E75-4C33-AE9A-C19C5A7E1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3B63A-258C-4509-BD03-F49E5143B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CB7C9-D8A3-4CFD-BAD6-A2BE18415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EC306-70DA-4C01-9BD3-B0142EA89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D3F7C-A0B5-46DE-B1CB-5BF2E55F0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34053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雅安芦山抗震纪念馆展示设计创新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纪念馆概述与背景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创新理念与原则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空间布局与流线设计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展示内容与形式创新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艺术表现与视觉传达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环保理念在展示设计中的体现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纪念馆概述与背景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雅安芦山地震事件回顾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2013年4月20日，四川省雅安市芦山县发生7.0级地震，震源深度13千米，造成了严重的人员伤亡和财产损失。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地震发生后，全国上下众志成城，展开了大规模的救援和重建工作，彰显了中华民族团结一心、共克时艰的精神。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43" b="7943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纪念和缅怀在地震中遇难的同胞，以及在抗震救灾中英勇牺牲的烈士。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展示中华民族在灾难面前不屈不挠、团结互助的精神风貌。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宣传和推广防灾减灾知识，提高公众的防灾意识和自救互救能力。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纪念馆建设意义与目的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现有展示设计主要以图片、文字等静态形式呈现，缺乏多媒体、互动体验等多样化展示手段。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展示内容单一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由于展示手段单一，观众难以深入了解地震事件及抗震救灾过程，信息传递效果不佳。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信息传递效果不佳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现有展示设计未能充分激发观众的情感共鸣，难以让观众深刻体会地震带来的灾难和痛苦，以及抗震救灾中的英勇和感人瞬间。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缺乏情感共鸣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现有展示设计分析及问题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创新理念与原则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在展示设计中，注重从受灾者、救援者、重建者等不同角度呈现抗震救灾历程，体现人的力量与情感。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深入挖掘雅安及芦山地区的历史文化元素，将其融入展示设计，提升纪念馆的文化内涵。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通过场景还原、影像资料、实物陈列等手段，激发观众对抗震救灾精神的情感共鸣。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713" r="3071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强调人的主体地位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挖掘历史文化价值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营造情感共鸣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以人为本，突出历史与人文关怀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330" r="53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科技融合，提升互动体验效果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引入先进展示技术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运用虚拟现实、增强现实、多媒体互动等现代科技手段，打造沉浸式、交互式的展示环境。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创新展示形式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突破传统展示手段，采用动态演示、立体影像、感应互动等多样化展示形式，提升观众参与度和体验感。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强化信息传播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借助互联网、移动设备等现代传媒工具，实现线上线下互动传播，扩大纪念馆的社会影响力。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生态恢复与保护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结合当地生态环境特点，进行生态恢复和景观设计，打造绿色生态的纪念馆园区。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在展示设计和建设中，优先选用可再生、可降解的环保材料和清洁能源，降低对环境的负担。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节能降耗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合理规划空间布局和灯光照明，采用节能型设备和绿色照明技术，减少能源消耗和碳排放。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绿色环保，实现可持续发展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空间布局与流线设计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纪念馆的空间结构需根据展示内容和主题进行合理规划，划分为入口区、展览区、休息区、服务区等。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整体空间规划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各区域应明确其功能定位，如展览区主要承担文物展示和解说功能，休息区则提供观众休息和交流的空间。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通过高低错落、虚实结合等手法，打造多层次的空间体验，引导观众逐步深入了解和感受抗震救灾精神。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空间层次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空间结构规划与功能分区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导向标识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设置清晰、明确的导向标识，包括平面图、指示牌等，帮助观众了解当前位置和参观路线。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在流线设计中融入互动环节，如虚拟现实、增强现实等技术应用，让观众更加直观地了解地震和抗震救灾过程。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流线设计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根据展陈内容和观众心理，设计顺畅且富有变化的参观流线，避免重复和单调，使观众在参观过程中保持兴趣。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参观流线设计与导向标识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色彩与材质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运用色彩心理学原理，通过合理的色彩搭配和材质选择，营造出符合抗震救灾主题的空间氛围。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光影效果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利用光影变化塑造空间形态，强化展陈内容的感染力，引导观众产生情感共鸣。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声音与影像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结合多媒体技术，呈现地震发生时的声音、影像等真实场景，让观众身临其境地感受地震带来的灾难和人们团结一心、共克时艰的精神力量。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空间氛围营造与情感传递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展示内容与形式创新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https://d.book118.com/326134053115010044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2024-09-12T20:56:14.666</cp:lastPrinted>
  <dcterms:created xsi:type="dcterms:W3CDTF">2024-09-12T12:56:14Z</dcterms:created>
  <dcterms:modified xsi:type="dcterms:W3CDTF">2024-09-12T12:56:16Z</dcterms:modified>
</cp:coreProperties>
</file>