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022E2-9745-4F0B-B544-0E692464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F78DC-26F4-454B-B059-9E546F1FE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1FB0-E196-42BD-92AF-B9FE45AE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519E7-9CAB-469F-A318-4C8F991A8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7267B-14B2-475E-BA9A-3B474DC4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F77F9-E6AD-4A9F-BE91-65EAA8F4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3CD4F-BAA4-4656-8D64-60FD9F2B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9BB6F-8398-4911-9FF6-4AF9A100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A379C-98BA-445A-9203-F6A6617C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397EC-BD59-4A30-990C-0159C348E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EA0EE-9404-434B-B3D4-1638E8745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502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华为云-FusionSphere-OpenStack操作管理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华为云与FusionSphere概述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FusionSphere架构与部署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OpenStack核心组件与操作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FusionSphere高级特性解析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OpenStack操作实践指南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FusionSphere运维管理与优化建议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华为云与FusionSphere概述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42" r="19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华为云是华为公司推出的云计算服务平台，致力于为企业和个人用户提供稳定、高效、安全的云计算服务。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华为云拥有全球领先的云计算技术，提供包括计算、存储、网络、安全、应用等一系列云服务。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华为云的服务遍布全球多个国家和地区，为全球用户提供快速、便捷、灵活的云服务体验。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华为云简介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FusionSphere是华为推出的云操作系统，旨在为企业构建统一、开放、高效的云计算平台。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FusionSphere提供全面的虚拟化功能，支持计算、存储、网络等资源的虚拟化，实现资源的灵活调度和高效利用。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FusionSphere还提供丰富的云服务管理功能，包括云服务编排、云资源管理、云运维管理等，帮助企业快速构建和管理云服务。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FusionSphere定位及功能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OpenStack是一个开源的云计算管理平台，旨在为公共云和私有云提供统一的云资源管理框架。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OpenStack由一系列相互独立的组件构成，包括计算（Nova）、存储（Cinder、Swift）、网络（Neutron）等，各组件之间通过统一的API进行通信。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OpenStack支持多种虚拟化技术，如KVM、VMware等，并提供丰富的插件机制，方便用户进行二次开发和定制。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OpenStack技术背景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FusionSphere架构与部署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分布式云架构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FusionSphere采用分布式云架构，支持多数据中心统一管理，实现资源的高效利用。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层次化设计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架构分为物理层、虚拟化层、管理层和应用层，各层次之间松耦合，易于扩展和维护。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通过集群化部署、冗余设计和故障自动迁移等技术手段，确保系统的高可用性。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关键组件介绍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5357" r="535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计算虚拟化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采用KVM等虚拟化技术，实现对计算资源的抽象、隔离和共享。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管理组件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提供统一的资源管理、调度、监控和运维等功能，降低管理复杂度。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存储虚拟化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通过分布式存储或集中式存储方案，提供灵活、高效的存储服务。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网络虚拟化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支持SDN等网络虚拟化技术，提供可编程、自动化的网络服务。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部署方式及步骤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部署方式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包括环境准备、软件安装、配置调试、资源纳管等步骤，具体步骤因实际环境和需求而异。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部署步骤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建议遵循华为官方提供的最佳实践指南进行部署和配置，以确保系统的稳定性和性能。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支持单节点部署和多节点集群部署，可根据实际需求选择合适的部署方式。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OpenStack核心组件与操作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维护OpenStack各组件的服务端点信息，供用户查询和访问。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提供用户注册、认证和授权功能，支持多租户模式。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令牌管理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生成和管理访问令牌，用于验证用户身份和授权访问。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Keystone身份认证服务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虚拟机管理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支持虚拟机的创建、启动、停止、删除等操作。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主机管理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提供对计算节点（主机）的管理功能，如添加、删除、监控等。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根据用户需求和资源状况，合理调度虚拟机到可用计算节点。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Nova计算服务管理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提供虚拟路由器功能，实现不同网络之间的互访。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支持虚拟防火墙的配置和管理，保障网络安全。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创建和管理虚拟网络，包括子网、IP地址等网络资源。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Neutron网络服务配置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https://d.book118.com/326135022132010042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2024-09-10T01:37:18.288</cp:lastPrinted>
  <dcterms:created xsi:type="dcterms:W3CDTF">2024-09-09T17:37:18Z</dcterms:created>
  <dcterms:modified xsi:type="dcterms:W3CDTF">2024-09-09T17:37:20Z</dcterms:modified>
</cp:coreProperties>
</file>