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34116BF-ABA4-495B-883A-79D357A87D0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BEDFE-775B-4A32-BA1E-9FD9E7801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719E1-3CD4-40C5-AE60-77A4B37B9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F38B8D-A5F0-4584-B7C9-1A25F4BA3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3A1A5D-37E6-4F16-B08E-1CA79004B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3A426A-452E-417F-86C4-536CF0B8B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C374DF-AE6E-4E76-BC83-5316ECA47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B8C53D-5884-4599-A2E6-8AFEAD008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EC992C-5863-40EB-962E-D601E8602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BF2294-EC05-4B3E-B35F-3378491CE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B16AF-84E4-4C60-871E-1657F4085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B1B2C-244F-4972-AAFE-B7DFD48E1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1A318BF-9537-4BC7-97C7-99D494250B3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55EB69A-31D4-4A1C-AC96-DD0B550DD89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14012305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智慧城市科技改变生活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智慧城市科技改变生活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智慧交通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智慧医疗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智慧能源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智慧环保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智慧安防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智慧城市科技改变生活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https://d.book118.com/326140123054010103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智慧城市科技改变生活</vt:lpstr>
      <vt:lpstr>目录</vt:lpstr>
      <vt:lpstr>第一章 智慧城市科技改变生活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2024-09-28T13:54:37.869</cp:lastPrinted>
  <dcterms:created xsi:type="dcterms:W3CDTF">2024-09-28T05:54:37Z</dcterms:created>
  <dcterms:modified xsi:type="dcterms:W3CDTF">2024-09-28T05:54:39Z</dcterms:modified>
</cp:coreProperties>
</file>