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7C9EC1-3D69-41D5-B54B-028D76F82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4EA08-A1E4-4615-813F-BFAECF12A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0B5DD7-3578-4CF2-89C8-61162E4BD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BBEE88-C825-4B2D-9D08-55CFE4929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227227-D1E7-403D-9731-BD7B80FD0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E56B99-B84C-4DC7-82DB-CC174888D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FA28A7-BE65-4849-BC38-7D11DABDF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CD5C94-52A6-444C-8CC0-267E3A98B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E844B1-C48A-4D81-B2D2-BE8251096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651A5D-7184-45B1-83EE-C0966DFE5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CA5CA2-FAFC-4BFF-8C55-F1B1DEE7B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141023153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小学教师教学经验交流课件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教学设计与策略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激发学生兴趣与动力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课堂管理与秩序维护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培养学生创新思维与实践能力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个人教学经验分享与反思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教学设计与策略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确保教学目标明确、具体、可操作，以指导后续的教学活动。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明确教学目标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4083" r="24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参考课程标准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考虑学生差异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958" r="12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根据国家或地方课程标准，结合教材内容和学生实际情况，制定适度的学习目标。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关注学生的个体差异和不同需求，设置分层教学目标，促进每个学生全面发展。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教学目标设定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根据教学目标和学生实际情况，选择合适的教学内容，并合理安排教学顺序。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合理安排教学内容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准确把握学习重点和难点，合理分配教学时间，确保学生能够掌握核心知识。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突出重点难点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将教学内容与学生的实际生活相联系，增强学生的学习兴趣和感性认识。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联系实际生活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教学内容规划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17" b="191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950" b="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教学方法选择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选用多种教学方法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根据不同的教学内容和学生的学习特点，选用不同的教学方法，如讲解、演示、讨论、练习等。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发挥多媒体优势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充分利用多媒体技术的优势，丰富教学手段，提高教学效果。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注重互动与合作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鼓励学生之间相互合作、交流互动，培养他们的团队合作精神和沟通能力。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714" r="2471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采用多种评价方式，如考试、作业、课堂表现、小组讨论等，全面了解学生的学习情况和效果。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评价方式多样化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及时给予学生反馈和指导，发现问题及时调整教学策略，提高教学效果和学习质量。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及时反馈调整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教学评价与反馈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激发学生兴趣与动力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了解学生是激发其兴趣与动力的第一步。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教师需要关注学生的兴趣爱好、学习需求和特长，并以此为出发点，设计适合学生的教学内容和方法，使学生感受到学习的乐趣和意义。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了解学生需求与兴趣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问题情境能够引发学生的好奇心和探究欲。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教师可以通过提问、演示、实验等方式，创设具有挑战性和探究性的问题情境，引导学生主动思考、发现和解决问题，增强学生的学习动力。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创设问题情境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https://d.book118.com/326141023153010031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2024-08-30T09:15:10.827</cp:lastPrinted>
  <dcterms:created xsi:type="dcterms:W3CDTF">2024-08-30T01:15:10Z</dcterms:created>
  <dcterms:modified xsi:type="dcterms:W3CDTF">2024-08-30T01:15:12Z</dcterms:modified>
</cp:coreProperties>
</file>