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3BE1F-0AF7-4586-8F1F-2C930A890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76416-7243-456A-BE0C-4E58E087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F2C12-8B68-49B1-946B-1A4210CA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EA5BE-72BD-472E-BE37-4123326B8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220AD-1424-4B65-943F-5FCC286B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BE757-BEF8-43BA-A4D4-15ADB7A82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65A3F-82F3-4773-AB34-DAF276EC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8B6E2-5326-4051-9D87-C3884036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C57BF-86B5-4B4E-9CFA-4D936980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2FA67-BB24-4ECD-AACD-5D3F57D2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ED4EB-FFCF-4989-8710-B7EC3DB9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30531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智能推荐与决策辅助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以下是一个《智能推荐与决策辅助》PPT的8个提纲：
 智能推荐系统简介
 推荐系统基本算法
 决策辅助系统概述
 决策辅助模型与技术
 智能推荐与决策辅助结合
 应用案例与效果分析
 面临的挑战与未来发展
 结论与展望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智能推荐系统简介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智能推荐与决策辅助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智能推荐系统简介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智能推荐系统简介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1.定义和概念</a:t>
            </a:r>
          </a:p>
          <a:p>
            <a:r>
              <a:t>2.工作原理</a:t>
            </a:r>
          </a:p>
          <a:p>
            <a:r>
              <a:t>3.应用领域</a:t>
            </a:r>
          </a:p>
          <a:p>
            <a:r>
              <a:t>智能推荐系统是一种利用人工智能算法，根据用户的历史行为和数据，为用户提供个性化推荐服务的系统。它通过分析用户的行为、兴趣、偏好和需求，以及与其他用户和物品之间的相似度，来预测用户可能感兴趣的物品或服务，从而为用户提供更加精准、个性化的推荐。</a:t>
            </a:r>
          </a:p>
          <a:p>
            <a:r>
              <a:t>智能推荐系统的工作原理主要包括数据收集、特征提取、模型训练和预测推理等步骤。其中，数据收集是基础，特征提取是关键，模型训练和预测推理是核心。通过这些步骤，智能推荐系统能够不断地优化自身的推荐算法，提高推荐准确率和用户满意度。</a:t>
            </a:r>
          </a:p>
          <a:p>
            <a:r>
              <a:t>智能推荐系统的应用领域非常广泛，包括电商、视频、音乐、新闻、社交等领域。它能够帮助企业提高销售额、增加用户黏性、提升用户体验，成为数字化转型的重要手段之一。</a:t>
            </a:r>
          </a:p>
          <a:p>
            <a:r>
              <a:t>---</a:t>
            </a:r>
          </a:p>
          <a:p>
            <a:r>
              <a:t>以上内容仅供参考，具体内容还需要根据实际情况进行调整和修改。希望能够帮助到您！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推荐系统基本算法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智能推荐与决策辅助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推荐系统基本算法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1.协同过滤通过分析用户与物品之间的相似度，生成推荐列表。</a:t>
            </a:r>
          </a:p>
          <a:p>
            <a:r>
              <a:t>2.这种方法可以分为基于用户的协同过滤和基于物品的协同过滤两种。</a:t>
            </a:r>
          </a:p>
          <a:p>
            <a:r>
              <a:t>3.协同过滤算法的核心是相似度计算，常见的相似度计算方法有余弦相似度、皮尔逊相关系数等。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基于内容的推荐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1.基于内容的推荐通过分析用户历史行为和物品的属性，生成推荐列表。</a:t>
            </a:r>
          </a:p>
          <a:p>
            <a:r>
              <a:t>2.这种方法需要构建一个用户-物品的内容模型，通过计算用户与物品的相似度来生成推荐。</a:t>
            </a:r>
          </a:p>
          <a:p>
            <a:r>
              <a:t>3.基于内容的推荐可以更好地解决冷启动问题，但是需要大量的物品属性数据。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协同过滤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推荐系统基本算法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混合推荐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1.混合推荐结合了协同过滤和基于内容的推荐，以提高推荐效果。</a:t>
            </a:r>
          </a:p>
          <a:p>
            <a:r>
              <a:t>2.通过将不同推荐方法的结果进行加权、融合等方式，可以充分发挥各种推荐方法的优点。</a:t>
            </a:r>
          </a:p>
          <a:p>
            <a:r>
              <a:t>3.混合推荐是当前推荐系统领域的重要研究方向之一。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深度学习在推荐系统中的应用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1.深度学习可以通过神经网络模型学习用户和物品的复杂关系，提高推荐效果。</a:t>
            </a:r>
          </a:p>
          <a:p>
            <a:r>
              <a:t>2.常见的深度学习模型有深度协同过滤（DeepCollaborativeFiltering）、深度神经网络推荐（DeepNeuralNetworkRecommendation）等。</a:t>
            </a:r>
          </a:p>
          <a:p>
            <a:r>
              <a:t>3.深度学习需要大量的计算资源和数据，因此在实际应用中需要考虑其可行性和成本。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推荐系统基本算法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强化学习在推荐系统中的应用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1.强化学习可以通过试错的方式学习最优推荐策略，提高推荐效果和用户满意度。</a:t>
            </a:r>
          </a:p>
          <a:p>
            <a:r>
              <a:t>2.强化学习可以与深度学习相结合，形成深度强化学习推荐系统。</a:t>
            </a:r>
          </a:p>
          <a:p>
            <a:r>
              <a:t>3.强化学习需要考虑奖励函数的设计和优化，以及在实际应用中的可行性和稳定性。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推荐系统的评估与优化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1.推荐系统的评估指标有准确率、召回率、F1得分、AUC等，需要根据实际应用场景选择合适的评估指标。</a:t>
            </a:r>
          </a:p>
          <a:p>
            <a:r>
              <a:t>2.推荐系统的优化可以从算法优化、数据预处理、模型训练等多个方面进行。</a:t>
            </a:r>
          </a:p>
          <a:p>
            <a:r>
              <a:t>3.通过不断迭代和优化，可以提高推荐系统的效果和用户满意度，为企业带来更多的商业价值。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智能推荐与决策辅助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决策辅助系统定义和概念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1.决策辅助系统是一种利用数据和模型辅助决策者进行决策的工具。</a:t>
            </a:r>
          </a:p>
          <a:p>
            <a:r>
              <a:t>2.它通过分析数据和提供预测，帮助决策者更好地理解情况和做出更好决策。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决策辅助系统的发展历程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1.早期的决策支持系统主要侧重于数据和信息的展示，帮助决策者更好地了解现状。</a:t>
            </a:r>
          </a:p>
          <a:p>
            <a:r>
              <a:t>2.随着技术的发展，决策辅助系统逐渐加入了预测和分析功能，成为了更加智能的工具。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决策辅助系统的基本结构和组成部分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1.数据仓库：用于存储和组织大量的数据。</a:t>
            </a:r>
          </a:p>
          <a:p>
            <a:r>
              <a:t>2.模型库：包含各种预测和分析模型，用于提供决策支持。</a:t>
            </a:r>
          </a:p>
          <a:p>
            <a:r>
              <a:t>3.用户界面：用于决策者与系统进行交互。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决策辅助系统的应用领域和案例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1.金融领域：用于投资决策和风险管理。</a:t>
            </a:r>
          </a:p>
          <a:p>
            <a:r>
              <a:t>2.医疗领域：用于疾病诊断和治疗方案选择。</a:t>
            </a:r>
          </a:p>
          <a:p>
            <a:r>
              <a:t>3.政府决策：用于政策制定和公共资源配置。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决策辅助系统的优势和局限性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1.优势：能够提供数据驱动的决策，减少偏见和错误。</a:t>
            </a:r>
          </a:p>
          <a:p>
            <a:r>
              <a:t>2.局限性：依赖于数据和模型，可能存在不准确和误导的情况。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决策辅助系统的未来发展趋势和挑战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1.趋势：更加智能化和自动化，能够更好地理解和适应决策者的需求。</a:t>
            </a:r>
          </a:p>
          <a:p>
            <a:r>
              <a:t>2.挑战：需要应对数据安全和隐私保护的问题，以及确保系统的透明度和可解释性。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决策辅助模型与技术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智能推荐与决策辅助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决策辅助模型与技术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决策模型概述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1.决策辅助模型能够帮助决策者更好地理解和分析问题，提高决策效率。</a:t>
            </a:r>
          </a:p>
          <a:p>
            <a:r>
              <a:t>2.常用的决策模型包括基于规则的系统、决策树、神经网络等。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基于数据驱动的决策模型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1.数据驱动的决策模型能够利用大量数据进行分析和预测，为决策提供支持。</a:t>
            </a:r>
          </a:p>
          <a:p>
            <a:r>
              <a:t>2.机器学习、深度学习等技术是构建数据驱动决策模型的关键。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决策辅助模型与技术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决策模型的优化技术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1.决策模型的优化技术能够提高模型的性能和准确性，减少误差。</a:t>
            </a:r>
          </a:p>
          <a:p>
            <a:r>
              <a:t>2.优化技术包括参数调整、模型集成、正则化等。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人机交互与决策辅助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1.人机交互技术能够提高决策辅助系统的可用性和用户体验。</a:t>
            </a:r>
          </a:p>
          <a:p>
            <a:r>
              <a:t>2.自然语言处理、智能推荐等技术能够为用户提供更加个性化的决策支持。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决策辅助模型与技术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决策辅助系统的应用案例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1.决策辅助系统已经在金融、医疗、教育等领域得到广泛应用。</a:t>
            </a:r>
          </a:p>
          <a:p>
            <a:r>
              <a:t>2.通过实际应用案例的介绍，可以更好地理解决策辅助系统的价值和潜力。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决策辅助系统的未来发展趋势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1.随着人工智能技术的不断发展，决策辅助系统将会更加智能化和自主化。</a:t>
            </a:r>
          </a:p>
          <a:p>
            <a:r>
              <a:t>2.未来决策辅助系统将会更加注重隐私保护和安全性，保障用户数据的机密性。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https://d.book118.com/326143053122010030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智能推荐系统简介</vt:lpstr>
      <vt:lpstr> 智能推荐系统简介</vt:lpstr>
      <vt:lpstr> 推荐系统基本算法</vt:lpstr>
      <vt:lpstr> 推荐系统基本算法</vt:lpstr>
      <vt:lpstr> 推荐系统基本算法</vt:lpstr>
      <vt:lpstr> 推荐系统基本算法</vt:lpstr>
      <vt:lpstr> 决策辅助系统概述</vt:lpstr>
      <vt:lpstr> 决策辅助系统概述</vt:lpstr>
      <vt:lpstr> 决策辅助系统概述</vt:lpstr>
      <vt:lpstr> 决策辅助系统概述</vt:lpstr>
      <vt:lpstr> 决策辅助模型与技术</vt:lpstr>
      <vt:lpstr> 决策辅助模型与技术</vt:lpstr>
      <vt:lpstr> 决策辅助模型与技术</vt:lpstr>
      <vt:lpstr> 决策辅助模型与技术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2024-08-28T15:24:29.740</cp:lastPrinted>
  <dcterms:created xsi:type="dcterms:W3CDTF">2024-08-28T07:24:29Z</dcterms:created>
  <dcterms:modified xsi:type="dcterms:W3CDTF">2024-08-28T07:24:32Z</dcterms:modified>
</cp:coreProperties>
</file>