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77" r:id="rId2"/>
    <p:sldMasterId id="2147485903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3" r:id="rId33"/>
    <p:sldId id="346" r:id="rId34"/>
    <p:sldId id="349" r:id="rId35"/>
    <p:sldId id="352" r:id="rId36"/>
    <p:sldId id="355" r:id="rId37"/>
    <p:sldId id="357" r:id="rId38"/>
  </p:sldIdLst>
  <p:sldSz cx="12192000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slide" Target="slides/slide30.xml" /><Relationship Id="rId35" Type="http://schemas.openxmlformats.org/officeDocument/2006/relationships/slide" Target="slides/slide31.xml" /><Relationship Id="rId36" Type="http://schemas.openxmlformats.org/officeDocument/2006/relationships/slide" Target="slides/slide32.xml" /><Relationship Id="rId37" Type="http://schemas.openxmlformats.org/officeDocument/2006/relationships/slide" Target="slides/slide33.xml" /><Relationship Id="rId38" Type="http://schemas.openxmlformats.org/officeDocument/2006/relationships/slide" Target="slides/slide34.xml" /><Relationship Id="rId39" Type="http://schemas.openxmlformats.org/officeDocument/2006/relationships/tags" Target="tags/tag449.xml" /><Relationship Id="rId4" Type="http://schemas.openxmlformats.org/officeDocument/2006/relationships/notesMaster" Target="notesMasters/notesMaster1.xml" /><Relationship Id="rId40" Type="http://schemas.openxmlformats.org/officeDocument/2006/relationships/presProps" Target="presProps.xml" /><Relationship Id="rId41" Type="http://schemas.openxmlformats.org/officeDocument/2006/relationships/viewProps" Target="viewProps.xml" /><Relationship Id="rId42" Type="http://schemas.openxmlformats.org/officeDocument/2006/relationships/theme" Target="theme/theme1.xml" /><Relationship Id="rId43" Type="http://schemas.openxmlformats.org/officeDocument/2006/relationships/tableStyles" Target="tableStyles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10" Type="http://schemas.openxmlformats.org/officeDocument/2006/relationships/tags" Target="../tags/tag146.xml" /><Relationship Id="rId11" Type="http://schemas.openxmlformats.org/officeDocument/2006/relationships/slideMaster" Target="../slideMasters/slideMaster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4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A6B37-8ADC-49B5-B40E-85BFC432F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F1CA3-8695-44CE-B20F-7DED076CA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68A07-F455-4109-8DCA-BEA36F101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604F6-75EA-4132-B367-EC675B54D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0EABD-AB7A-45C9-85FC-B8BDEF6DF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340AD4-F6E3-4A21-BDD5-EAD48941D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0F1E9F-4767-4E6B-82EF-0331BCBA6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25ED5-F7D1-46DA-B9B2-66BDCF81B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549EE-40E0-48D2-8809-ECB5B8123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06490-3A98-492A-A759-7DD888E93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DE145-E83B-4109-B452-40D5DCDFE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6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5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7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8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8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63" name=""/>
        <p:cNvGrpSpPr/>
        <p:nvPr/>
      </p:nvGrpSpPr>
      <p:grpSpPr>
        <a:xfrm>
          <a:off x="0" y="0"/>
          <a:ext cx="0" cy="0"/>
        </a:xfrm>
      </p:grpSpPr>
      <p:sp>
        <p:nvSpPr>
          <p:cNvPr id="10488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8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1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3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8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9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9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9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9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69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5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7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9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9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1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9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5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9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cxnSp>
        <p:nvCxnSpPr>
          <p:cNvPr id="3145757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9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61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3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9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5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7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9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9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71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9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9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9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slideLayout" Target="../slideLayouts/slideLayout24.xml" /><Relationship Id="rId20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867" r:id="rId2"/>
    <p:sldLayoutId id="2147485868" r:id="rId3"/>
    <p:sldLayoutId id="2147485869" r:id="rId4"/>
    <p:sldLayoutId id="2147485870" r:id="rId5"/>
    <p:sldLayoutId id="2147485871" r:id="rId6"/>
    <p:sldLayoutId id="2147485872" r:id="rId7"/>
    <p:sldLayoutId id="2147485873" r:id="rId8"/>
    <p:sldLayoutId id="2147485874" r:id="rId9"/>
    <p:sldLayoutId id="2147485875" r:id="rId10"/>
    <p:sldLayoutId id="214748587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3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5878" r:id="rId1"/>
    <p:sldLayoutId id="2147485893" r:id="rId2"/>
    <p:sldLayoutId id="2147485894" r:id="rId3"/>
    <p:sldLayoutId id="2147485895" r:id="rId4"/>
    <p:sldLayoutId id="2147485896" r:id="rId5"/>
    <p:sldLayoutId id="2147485897" r:id="rId6"/>
    <p:sldLayoutId id="2147485898" r:id="rId7"/>
    <p:sldLayoutId id="2147485899" r:id="rId8"/>
    <p:sldLayoutId id="2147485900" r:id="rId9"/>
    <p:sldLayoutId id="2147485901" r:id="rId10"/>
    <p:sldLayoutId id="214748590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16" Type="http://schemas.openxmlformats.org/officeDocument/2006/relationships/tags" Target="../tags/tag286.xml" /><Relationship Id="rId17" Type="http://schemas.openxmlformats.org/officeDocument/2006/relationships/tags" Target="../tags/tag287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12" Type="http://schemas.openxmlformats.org/officeDocument/2006/relationships/tags" Target="../tags/tag310.xml" /><Relationship Id="rId13" Type="http://schemas.openxmlformats.org/officeDocument/2006/relationships/tags" Target="../tags/tag311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tags" Target="../tags/tag326.xml" /><Relationship Id="rId13" Type="http://schemas.openxmlformats.org/officeDocument/2006/relationships/tags" Target="../tags/tag327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tags" Target="../tags/tag321.xml" /><Relationship Id="rId8" Type="http://schemas.openxmlformats.org/officeDocument/2006/relationships/tags" Target="../tags/tag322.xml" /><Relationship Id="rId9" Type="http://schemas.openxmlformats.org/officeDocument/2006/relationships/tags" Target="../tags/tag32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8.xml" /><Relationship Id="rId3" Type="http://schemas.openxmlformats.org/officeDocument/2006/relationships/tags" Target="../tags/tag329.xml" /><Relationship Id="rId4" Type="http://schemas.openxmlformats.org/officeDocument/2006/relationships/tags" Target="../tags/tag33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331.xml" /><Relationship Id="rId3" Type="http://schemas.openxmlformats.org/officeDocument/2006/relationships/tags" Target="../tags/tag332.xml" /><Relationship Id="rId4" Type="http://schemas.openxmlformats.org/officeDocument/2006/relationships/tags" Target="../tags/tag33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334.xml" /><Relationship Id="rId3" Type="http://schemas.openxmlformats.org/officeDocument/2006/relationships/tags" Target="../tags/tag33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12" Type="http://schemas.openxmlformats.org/officeDocument/2006/relationships/tags" Target="../tags/tag350.xml" /><Relationship Id="rId13" Type="http://schemas.openxmlformats.org/officeDocument/2006/relationships/tags" Target="../tags/tag351.xml" /><Relationship Id="rId14" Type="http://schemas.openxmlformats.org/officeDocument/2006/relationships/tags" Target="../tags/tag352.xml" /><Relationship Id="rId15" Type="http://schemas.openxmlformats.org/officeDocument/2006/relationships/tags" Target="../tags/tag353.xml" /><Relationship Id="rId16" Type="http://schemas.openxmlformats.org/officeDocument/2006/relationships/tags" Target="../tags/tag354.xml" /><Relationship Id="rId17" Type="http://schemas.openxmlformats.org/officeDocument/2006/relationships/tags" Target="../tags/tag355.xml" /><Relationship Id="rId18" Type="http://schemas.openxmlformats.org/officeDocument/2006/relationships/tags" Target="../tags/tag356.xml" /><Relationship Id="rId19" Type="http://schemas.openxmlformats.org/officeDocument/2006/relationships/tags" Target="../tags/tag357.x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Relationship Id="rId6" Type="http://schemas.openxmlformats.org/officeDocument/2006/relationships/tags" Target="../tags/tag344.xml" /><Relationship Id="rId7" Type="http://schemas.openxmlformats.org/officeDocument/2006/relationships/tags" Target="../tags/tag345.xml" /><Relationship Id="rId8" Type="http://schemas.openxmlformats.org/officeDocument/2006/relationships/tags" Target="../tags/tag346.xml" /><Relationship Id="rId9" Type="http://schemas.openxmlformats.org/officeDocument/2006/relationships/tags" Target="../tags/tag347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358.xml" /><Relationship Id="rId3" Type="http://schemas.openxmlformats.org/officeDocument/2006/relationships/tags" Target="../tags/tag359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tags" Target="../tags/tag362.xml" /><Relationship Id="rId7" Type="http://schemas.openxmlformats.org/officeDocument/2006/relationships/tags" Target="../tags/tag363.xml" /><Relationship Id="rId8" Type="http://schemas.openxmlformats.org/officeDocument/2006/relationships/tags" Target="../tags/tag364.xml" /><Relationship Id="rId9" Type="http://schemas.openxmlformats.org/officeDocument/2006/relationships/tags" Target="../tags/tag365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74.xml" /><Relationship Id="rId11" Type="http://schemas.openxmlformats.org/officeDocument/2006/relationships/tags" Target="../tags/tag375.xml" /><Relationship Id="rId12" Type="http://schemas.openxmlformats.org/officeDocument/2006/relationships/tags" Target="../tags/tag376.xml" /><Relationship Id="rId13" Type="http://schemas.openxmlformats.org/officeDocument/2006/relationships/tags" Target="../tags/tag377.xml" /><Relationship Id="rId2" Type="http://schemas.openxmlformats.org/officeDocument/2006/relationships/tags" Target="../tags/tag366.xml" /><Relationship Id="rId3" Type="http://schemas.openxmlformats.org/officeDocument/2006/relationships/tags" Target="../tags/tag367.xml" /><Relationship Id="rId4" Type="http://schemas.openxmlformats.org/officeDocument/2006/relationships/tags" Target="../tags/tag368.xml" /><Relationship Id="rId5" Type="http://schemas.openxmlformats.org/officeDocument/2006/relationships/tags" Target="../tags/tag369.xml" /><Relationship Id="rId6" Type="http://schemas.openxmlformats.org/officeDocument/2006/relationships/tags" Target="../tags/tag370.xml" /><Relationship Id="rId7" Type="http://schemas.openxmlformats.org/officeDocument/2006/relationships/tags" Target="../tags/tag371.xml" /><Relationship Id="rId8" Type="http://schemas.openxmlformats.org/officeDocument/2006/relationships/tags" Target="../tags/tag372.xml" /><Relationship Id="rId9" Type="http://schemas.openxmlformats.org/officeDocument/2006/relationships/tags" Target="../tags/tag37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386.xml" /><Relationship Id="rId11" Type="http://schemas.openxmlformats.org/officeDocument/2006/relationships/tags" Target="../tags/tag387.xml" /><Relationship Id="rId12" Type="http://schemas.openxmlformats.org/officeDocument/2006/relationships/tags" Target="../tags/tag388.xml" /><Relationship Id="rId13" Type="http://schemas.openxmlformats.org/officeDocument/2006/relationships/tags" Target="../tags/tag389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tags" Target="../tags/tag383.xml" /><Relationship Id="rId8" Type="http://schemas.openxmlformats.org/officeDocument/2006/relationships/tags" Target="../tags/tag384.xml" /><Relationship Id="rId9" Type="http://schemas.openxmlformats.org/officeDocument/2006/relationships/tags" Target="../tags/tag385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98.xml" /><Relationship Id="rId11" Type="http://schemas.openxmlformats.org/officeDocument/2006/relationships/tags" Target="../tags/tag399.xml" /><Relationship Id="rId12" Type="http://schemas.openxmlformats.org/officeDocument/2006/relationships/tags" Target="../tags/tag400.xml" /><Relationship Id="rId13" Type="http://schemas.openxmlformats.org/officeDocument/2006/relationships/tags" Target="../tags/tag401.xml" /><Relationship Id="rId14" Type="http://schemas.openxmlformats.org/officeDocument/2006/relationships/tags" Target="../tags/tag402.xml" /><Relationship Id="rId15" Type="http://schemas.openxmlformats.org/officeDocument/2006/relationships/tags" Target="../tags/tag403.xml" /><Relationship Id="rId16" Type="http://schemas.openxmlformats.org/officeDocument/2006/relationships/tags" Target="../tags/tag404.xml" /><Relationship Id="rId17" Type="http://schemas.openxmlformats.org/officeDocument/2006/relationships/tags" Target="../tags/tag405.xml" /><Relationship Id="rId18" Type="http://schemas.openxmlformats.org/officeDocument/2006/relationships/tags" Target="../tags/tag406.xml" /><Relationship Id="rId19" Type="http://schemas.openxmlformats.org/officeDocument/2006/relationships/tags" Target="../tags/tag407.xml" /><Relationship Id="rId2" Type="http://schemas.openxmlformats.org/officeDocument/2006/relationships/tags" Target="../tags/tag390.xml" /><Relationship Id="rId20" Type="http://schemas.openxmlformats.org/officeDocument/2006/relationships/tags" Target="../tags/tag408.xml" /><Relationship Id="rId21" Type="http://schemas.openxmlformats.org/officeDocument/2006/relationships/tags" Target="../tags/tag409.xml" /><Relationship Id="rId22" Type="http://schemas.openxmlformats.org/officeDocument/2006/relationships/tags" Target="../tags/tag410.xml" /><Relationship Id="rId23" Type="http://schemas.openxmlformats.org/officeDocument/2006/relationships/tags" Target="../tags/tag411.xml" /><Relationship Id="rId24" Type="http://schemas.openxmlformats.org/officeDocument/2006/relationships/tags" Target="../tags/tag412.xml" /><Relationship Id="rId25" Type="http://schemas.openxmlformats.org/officeDocument/2006/relationships/tags" Target="../tags/tag413.xml" /><Relationship Id="rId26" Type="http://schemas.openxmlformats.org/officeDocument/2006/relationships/tags" Target="../tags/tag414.xml" /><Relationship Id="rId27" Type="http://schemas.openxmlformats.org/officeDocument/2006/relationships/tags" Target="../tags/tag415.xml" /><Relationship Id="rId28" Type="http://schemas.openxmlformats.org/officeDocument/2006/relationships/tags" Target="../tags/tag416.xml" /><Relationship Id="rId29" Type="http://schemas.openxmlformats.org/officeDocument/2006/relationships/tags" Target="../tags/tag417.xml" /><Relationship Id="rId3" Type="http://schemas.openxmlformats.org/officeDocument/2006/relationships/tags" Target="../tags/tag391.xml" /><Relationship Id="rId30" Type="http://schemas.openxmlformats.org/officeDocument/2006/relationships/tags" Target="../tags/tag418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tags" Target="../tags/tag395.xml" /><Relationship Id="rId8" Type="http://schemas.openxmlformats.org/officeDocument/2006/relationships/tags" Target="../tags/tag396.xml" /><Relationship Id="rId9" Type="http://schemas.openxmlformats.org/officeDocument/2006/relationships/tags" Target="../tags/tag397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427.xml" /><Relationship Id="rId11" Type="http://schemas.openxmlformats.org/officeDocument/2006/relationships/tags" Target="../tags/tag428.xml" /><Relationship Id="rId12" Type="http://schemas.openxmlformats.org/officeDocument/2006/relationships/tags" Target="../tags/tag429.xml" /><Relationship Id="rId13" Type="http://schemas.openxmlformats.org/officeDocument/2006/relationships/tags" Target="../tags/tag430.xml" /><Relationship Id="rId2" Type="http://schemas.openxmlformats.org/officeDocument/2006/relationships/tags" Target="../tags/tag419.xml" /><Relationship Id="rId3" Type="http://schemas.openxmlformats.org/officeDocument/2006/relationships/tags" Target="../tags/tag420.xml" /><Relationship Id="rId4" Type="http://schemas.openxmlformats.org/officeDocument/2006/relationships/tags" Target="../tags/tag421.xml" /><Relationship Id="rId5" Type="http://schemas.openxmlformats.org/officeDocument/2006/relationships/tags" Target="../tags/tag422.xml" /><Relationship Id="rId6" Type="http://schemas.openxmlformats.org/officeDocument/2006/relationships/tags" Target="../tags/tag423.xml" /><Relationship Id="rId7" Type="http://schemas.openxmlformats.org/officeDocument/2006/relationships/tags" Target="../tags/tag424.xml" /><Relationship Id="rId8" Type="http://schemas.openxmlformats.org/officeDocument/2006/relationships/tags" Target="../tags/tag425.xml" /><Relationship Id="rId9" Type="http://schemas.openxmlformats.org/officeDocument/2006/relationships/tags" Target="../tags/tag426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9.xml" /><Relationship Id="rId11" Type="http://schemas.openxmlformats.org/officeDocument/2006/relationships/tags" Target="../tags/tag440.xml" /><Relationship Id="rId12" Type="http://schemas.openxmlformats.org/officeDocument/2006/relationships/tags" Target="../tags/tag441.xml" /><Relationship Id="rId13" Type="http://schemas.openxmlformats.org/officeDocument/2006/relationships/tags" Target="../tags/tag442.xml" /><Relationship Id="rId2" Type="http://schemas.openxmlformats.org/officeDocument/2006/relationships/tags" Target="../tags/tag431.xml" /><Relationship Id="rId3" Type="http://schemas.openxmlformats.org/officeDocument/2006/relationships/tags" Target="../tags/tag432.xml" /><Relationship Id="rId4" Type="http://schemas.openxmlformats.org/officeDocument/2006/relationships/tags" Target="../tags/tag433.xml" /><Relationship Id="rId5" Type="http://schemas.openxmlformats.org/officeDocument/2006/relationships/tags" Target="../tags/tag434.xml" /><Relationship Id="rId6" Type="http://schemas.openxmlformats.org/officeDocument/2006/relationships/tags" Target="../tags/tag435.xml" /><Relationship Id="rId7" Type="http://schemas.openxmlformats.org/officeDocument/2006/relationships/tags" Target="../tags/tag436.xml" /><Relationship Id="rId8" Type="http://schemas.openxmlformats.org/officeDocument/2006/relationships/tags" Target="../tags/tag437.xml" /><Relationship Id="rId9" Type="http://schemas.openxmlformats.org/officeDocument/2006/relationships/tags" Target="../tags/tag438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443.xml" /><Relationship Id="rId3" Type="http://schemas.openxmlformats.org/officeDocument/2006/relationships/tags" Target="../tags/tag444.xml" /><Relationship Id="rId4" Type="http://schemas.openxmlformats.org/officeDocument/2006/relationships/tags" Target="../tags/tag445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46.xml" /><Relationship Id="rId3" Type="http://schemas.openxmlformats.org/officeDocument/2006/relationships/tags" Target="../tags/tag447.xml" /><Relationship Id="rId4" Type="http://schemas.openxmlformats.org/officeDocument/2006/relationships/tags" Target="../tags/tag448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4310502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社交媒体营销与用户互动体验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8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8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社交媒体营销与用户互动体验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0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90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7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0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90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社交媒体营销策略</a:t>
            </a:r>
            <a:endParaRPr lang="zh-CN" altLang="en-US"/>
          </a:p>
        </p:txBody>
      </p:sp>
      <p:cxnSp>
        <p:nvCxnSpPr>
          <p:cNvPr id="3145779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0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90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用户互动体验提升</a:t>
            </a:r>
            <a:endParaRPr lang="zh-CN" altLang="en-US"/>
          </a:p>
        </p:txBody>
      </p:sp>
      <p:cxnSp>
        <p:nvCxnSpPr>
          <p:cNvPr id="3145781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0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90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社交媒体营销与用户互动体验的关系</a:t>
            </a:r>
            <a:endParaRPr lang="zh-CN" altLang="en-US"/>
          </a:p>
        </p:txBody>
      </p:sp>
      <p:cxnSp>
        <p:nvCxnSpPr>
          <p:cNvPr id="3145783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0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90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社交媒体营销的挑战与应对策略</a:t>
            </a:r>
            <a:endParaRPr lang="zh-CN" altLang="en-US"/>
          </a:p>
        </p:txBody>
      </p:sp>
      <p:cxnSp>
        <p:nvCxnSpPr>
          <p:cNvPr id="3145785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0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90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案例分析与实践经验分享</a:t>
            </a:r>
            <a:endParaRPr lang="zh-CN" altLang="en-US"/>
          </a:p>
        </p:txBody>
      </p:sp>
      <p:cxnSp>
        <p:nvCxnSpPr>
          <p:cNvPr id="3145787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906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06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6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社交媒体营销策略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6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6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7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7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用户互动体验提升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7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7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社交媒体营销的挑战与应对策略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7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8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社交媒体营销与用户互动体验的关系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8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8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案例分析与实践经验分享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912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09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91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2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社交媒体营销策略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2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24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社交媒体营销策略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定位目标受众</a:t>
            </a:r>
            <a:endParaRPr lang="zh-CN" altLang="en-US"/>
          </a:p>
        </p:txBody>
      </p:sp>
      <p:sp>
        <p:nvSpPr>
          <p:cNvPr id="104934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内容策划：根据目标受众的需求和喜好策划内容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互动体验：通过社交媒体与用户进行互动，提高用户体验和满意度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确定目标受众：了解目标受众的年龄、性别、职业、兴趣爱好等特征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制定营销策略：根据目标受众的特征制定相应的营销策略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定位目标受众</a:t>
            </a:r>
            <a:endParaRPr lang="zh-CN" altLang="en-US"/>
          </a:p>
        </p:txBody>
      </p:sp>
      <p:sp>
        <p:nvSpPr>
          <p:cNvPr id="104940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确定目标受众：了解目标受众的年龄、性别、职业、兴趣爱好等特征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制定营销策略：根据目标受众的特征制定相应的营销策略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内容策划：根据目标受众的需求和喜好策划内容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互动体验：通过社交媒体与用户进行互动，提高用户体验和满意度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内容创意与制作</a:t>
            </a:r>
            <a:endParaRPr lang="zh-CN" altLang="en-US"/>
          </a:p>
        </p:txBody>
      </p:sp>
      <p:sp>
        <p:nvSpPr>
          <p:cNvPr id="104947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内容创意：结合品牌特点和用户需求，创造有趣、有价值的内容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内容制作：选择合适的形式，如视频、图片、文字等，制作高质量的内容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内容发布：选择合适的时间、频率和渠道，发布内容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内容互动：鼓励用户参与互动，如评论、点赞、分享等，提高用户参与度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内容创意与制作</a:t>
            </a:r>
            <a:endParaRPr lang="zh-CN" altLang="en-US"/>
          </a:p>
        </p:txBody>
      </p:sp>
      <p:sp>
        <p:nvSpPr>
          <p:cNvPr id="104951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内容发布：选择合适的时间、频率和渠道，发布内容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内容创意：结合品牌特点和用户需求，创造有趣、有价值的内容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内容制作：选择合适的形式，如视频、图片、文字等，制作高质量的内容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内容互动：鼓励用户参与互动，如评论、点赞、分享等，提高用户参与度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社交平台选择与运营</a:t>
            </a:r>
            <a:endParaRPr lang="zh-CN" altLang="en-US"/>
          </a:p>
        </p:txBody>
      </p:sp>
      <p:sp>
        <p:nvSpPr>
          <p:cNvPr id="104958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选择合适的社交平台：根据目标受众和品牌定位选择合适的社交平台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制定运营计划：制定详细的运营计划，包括内容发布、互动、数据分析等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内容策划：根据目标受众的兴趣和需求策划内容，提高用户参与度和互动性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数据分析：定期分析用户数据，了解用户行为和需求，优化运营策略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社交平台选择与运营</a:t>
            </a:r>
            <a:endParaRPr lang="zh-CN" altLang="en-US"/>
          </a:p>
        </p:txBody>
      </p:sp>
      <p:sp>
        <p:nvSpPr>
          <p:cNvPr id="104964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4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选择合适的社交平台：根据目标受众和品牌定位选择合适的社交平台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5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制定运营计划：制定详细的运营计划，包括内容发布、互动、数据分析等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5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内容策划：根据目标受众的兴趣和需求策划内容，提高用户参与度和互动性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数据分析：定期分析用户数据，了解用户行为和需求，优化运营策略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70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数据分析与优化</a:t>
            </a:r>
            <a:endParaRPr lang="zh-CN" altLang="en-US"/>
          </a:p>
        </p:txBody>
      </p:sp>
      <p:sp>
        <p:nvSpPr>
          <p:cNvPr id="104970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收集数据：通过社交媒体平台收集用户行为数据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分析数据：分析用户行为数据，了解用户需求和偏好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制定策略：根据数据分析结果，制定针对性的营销策略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优化策略：根据用户反馈和数据变化，不断优化营销策略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数据分析与优化</a:t>
            </a:r>
            <a:endParaRPr lang="zh-CN" altLang="en-US"/>
          </a:p>
        </p:txBody>
      </p:sp>
      <p:sp>
        <p:nvSpPr>
          <p:cNvPr id="104974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收集数据：通过社交媒体平台收集用户行为数据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分析数据：分析用户行为数据，了解用户需求和偏好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制定策略：根据数据分析结果，制定针对性的营销策略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优化策略：根据用户反馈和数据变化，不断优化营销策略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8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8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用户互动体验提升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84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85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用户互动体验提升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95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互动活动设计</a:t>
            </a:r>
            <a:endParaRPr lang="zh-CN" altLang="en-US"/>
          </a:p>
        </p:txBody>
      </p:sp>
      <p:sp>
        <p:nvSpPr>
          <p:cNvPr id="1049956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活动主题：明确活动目的，吸引用户参与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8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活动形式：多样化，如抽奖、投票、问答等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0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活动规则：简单易懂，易于操作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2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活动奖励：设置有吸引力的奖品，提高用户参与度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4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活动宣传：利用社交媒体平台进行宣传，扩大活动影响力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6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数据分析：活动结束后，对数据进行分析，了解用户喜好，为下一次活动提供参考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500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互动活动设计</a:t>
            </a:r>
            <a:endParaRPr lang="zh-CN" altLang="en-US"/>
          </a:p>
        </p:txBody>
      </p:sp>
      <p:sp>
        <p:nvSpPr>
          <p:cNvPr id="1050002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活动主题：明确活动目的，吸引用户参与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6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08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活动形式：多样化，如抽奖、投票、问答等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2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活动规则：简单易懂，易于操作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8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活动奖励：设置有吸引力的奖品，提高用户参与度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4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2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2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活动宣传：利用社交媒体平台进行宣传，扩大活动影响力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0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3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3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数据分析：活动结束后，对数据进行分析，了解用户喜好，为下一次活动提供参考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6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用户参与度提升</a:t>
            </a:r>
            <a:endParaRPr lang="zh-CN" altLang="en-US"/>
          </a:p>
        </p:txBody>
      </p:sp>
      <p:sp>
        <p:nvSpPr>
          <p:cNvPr id="105007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互动设计：设计易于参与、有趣的互动环节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8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内容创新：提供有趣、有价值的内容吸引用户参与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9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奖励机制：设置奖励机制，鼓励用户参与和分享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9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反馈机制：及时反馈用户参与情况，增强用户参与感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501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用户参与度提升</a:t>
            </a:r>
            <a:endParaRPr lang="zh-CN" altLang="en-US"/>
          </a:p>
        </p:txBody>
      </p:sp>
      <p:sp>
        <p:nvSpPr>
          <p:cNvPr id="105012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3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4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4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奖励机制：设置奖励机制，鼓励用户参与和分享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4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反馈机制：及时反馈用户参与情况，增强用户参与感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4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内容创新：提供有趣、有价值的内容吸引用户参与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5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互动设计：设计易于参与、有趣的互动环节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/>
        <p:cNvGrpSpPr/>
        <p:nvPr/>
      </p:nvGrpSpPr>
      <p:grpSpPr>
        <a:xfrm>
          <a:off x="0" y="0"/>
          <a:ext cx="0" cy="0"/>
        </a:xfrm>
      </p:grpSpPr>
      <p:sp>
        <p:nvSpPr>
          <p:cNvPr id="105019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用户反馈收集与处理</a:t>
            </a:r>
            <a:endParaRPr lang="zh-CN" altLang="en-US"/>
          </a:p>
        </p:txBody>
      </p:sp>
      <p:sp>
        <p:nvSpPr>
          <p:cNvPr id="105019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9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9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0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0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20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0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0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反馈内容：产品功能、用户体验、服务态度等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21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反馈效果：提高用户满意度、增强用户粘性、提升品牌形象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21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收集方式：问卷调查、社交媒体评论、用户反馈平台等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21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处理方式：及时回复、分类整理、分析原因、制定改进措施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/>
        <p:cNvGrpSpPr/>
        <p:nvPr/>
      </p:nvGrpSpPr>
      <p:grpSpPr>
        <a:xfrm>
          <a:off x="0" y="0"/>
          <a:ext cx="0" cy="0"/>
        </a:xfrm>
      </p:grpSpPr>
      <p:sp>
        <p:nvSpPr>
          <p:cNvPr id="10502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用户反馈收集与处理</a:t>
            </a:r>
            <a:endParaRPr lang="zh-CN" altLang="en-US"/>
          </a:p>
        </p:txBody>
      </p:sp>
      <p:sp>
        <p:nvSpPr>
          <p:cNvPr id="105025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5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5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5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5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6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6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6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6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2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6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7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7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7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3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7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3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7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8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8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8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8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收集方式：问卷调查、社交媒体评论、用户反馈平台等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8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反馈效果：提高用户满意度、增强用户粘性、提升品牌形象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9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反馈内容：产品功能、用户体验、服务态度等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9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处理方式：及时回复、分类整理、分析原因、制定改进措施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/>
        <p:cNvGrpSpPr/>
        <p:nvPr/>
      </p:nvGrpSpPr>
      <p:grpSpPr>
        <a:xfrm>
          <a:off x="0" y="0"/>
          <a:ext cx="0" cy="0"/>
        </a:xfrm>
      </p:grpSpPr>
      <p:sp>
        <p:nvSpPr>
          <p:cNvPr id="105033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用户体验优化</a:t>
            </a:r>
            <a:endParaRPr lang="zh-CN" altLang="en-US"/>
          </a:p>
        </p:txBody>
      </p:sp>
      <p:sp>
        <p:nvSpPr>
          <p:cNvPr id="10503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33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3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界面设计：简洁明了，易于操作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3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4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4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功能优化：满足用户需求，提高使用效率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3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34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内容优化：提供有价值的信息，提高用户粘性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35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5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5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互动优化：增加用户参与度，提高用户满意度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/>
        <p:cNvGrpSpPr/>
        <p:nvPr/>
      </p:nvGrpSpPr>
      <p:grpSpPr>
        <a:xfrm>
          <a:off x="0" y="0"/>
          <a:ext cx="0" cy="0"/>
        </a:xfrm>
      </p:grpSpPr>
      <p:sp>
        <p:nvSpPr>
          <p:cNvPr id="10503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用户体验优化</a:t>
            </a:r>
            <a:endParaRPr lang="zh-CN" altLang="en-US"/>
          </a:p>
        </p:txBody>
      </p:sp>
      <p:sp>
        <p:nvSpPr>
          <p:cNvPr id="105039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39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39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界面设计：简洁明了，易于操作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39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0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0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功能优化：满足用户需求，提高使用效率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40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0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0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内容优化：提供有价值的信息，提高用户粘性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41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1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1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互动优化：增加用户参与度，提高用户满意度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309" name=""/>
        <p:cNvGrpSpPr/>
        <p:nvPr/>
      </p:nvGrpSpPr>
      <p:grpSpPr>
        <a:xfrm>
          <a:off x="0" y="0"/>
          <a:ext cx="0" cy="0"/>
        </a:xfrm>
      </p:grpSpPr>
      <p:sp>
        <p:nvSpPr>
          <p:cNvPr id="105045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5045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社交媒体营销与用户互动体验的关系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/>
        <p:cNvGrpSpPr/>
        <p:nvPr/>
      </p:nvGrpSpPr>
      <p:grpSpPr>
        <a:xfrm>
          <a:off x="0" y="0"/>
          <a:ext cx="0" cy="0"/>
        </a:xfrm>
      </p:grpSpPr>
      <p:sp>
        <p:nvSpPr>
          <p:cNvPr id="10504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505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社交媒体营销与用户互动体验的关系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https://d.book118.com/326143105020010033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3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45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4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4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34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baseType="lpstr" size="42">
      <vt:lpstr>Arial</vt:lpstr>
      <vt:lpstr>Calibri</vt:lpstr>
      <vt:lpstr>微软雅黑</vt:lpstr>
      <vt:lpstr>Wingdings</vt:lpstr>
      <vt:lpstr>Calibri Light</vt:lpstr>
      <vt:lpstr>MiSans Heavy</vt:lpstr>
      <vt:lpstr>MiSans Normal</vt:lpstr>
      <vt:lpstr>Office Theme</vt:lpstr>
      <vt:lpstr>社交媒体营销与用户互动体验</vt:lpstr>
      <vt:lpstr>社交媒体营销与用户互动体验</vt:lpstr>
      <vt:lpstr>目录</vt:lpstr>
      <vt:lpstr>目录</vt:lpstr>
      <vt:lpstr>添加章节标题</vt:lpstr>
      <vt:lpstr>添加章节标题</vt:lpstr>
      <vt:lpstr>社交媒体营销策略</vt:lpstr>
      <vt:lpstr>社交媒体营销策略</vt:lpstr>
      <vt:lpstr>PowerPoint Presentation</vt:lpstr>
      <vt:lpstr>PowerPoint Presentation</vt:lpstr>
      <vt:lpstr>定位目标受众</vt:lpstr>
      <vt:lpstr>定位目标受众</vt:lpstr>
      <vt:lpstr>内容创意与制作</vt:lpstr>
      <vt:lpstr>内容创意与制作</vt:lpstr>
      <vt:lpstr>社交平台选择与运营</vt:lpstr>
      <vt:lpstr>社交平台选择与运营</vt:lpstr>
      <vt:lpstr>数据分析与优化</vt:lpstr>
      <vt:lpstr>数据分析与优化</vt:lpstr>
      <vt:lpstr>用户互动体验提升</vt:lpstr>
      <vt:lpstr>用户互动体验提升</vt:lpstr>
      <vt:lpstr>PowerPoint Presentation</vt:lpstr>
      <vt:lpstr>PowerPoint Presentation</vt:lpstr>
      <vt:lpstr>互动活动设计</vt:lpstr>
      <vt:lpstr>互动活动设计</vt:lpstr>
      <vt:lpstr>用户参与度提升</vt:lpstr>
      <vt:lpstr>用户参与度提升</vt:lpstr>
      <vt:lpstr>用户反馈收集与处理</vt:lpstr>
      <vt:lpstr>用户反馈收集与处理</vt:lpstr>
      <vt:lpstr>用户体验优化</vt:lpstr>
      <vt:lpstr>用户体验优化</vt:lpstr>
      <vt:lpstr>社交媒体营销与用户互动体验的关系</vt:lpstr>
      <vt:lpstr>社交媒体营销与用户互动体验的关系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2024-09-01T12:47:13.885</cp:lastPrinted>
  <dcterms:created xsi:type="dcterms:W3CDTF">2024-09-01T04:47:13Z</dcterms:created>
  <dcterms:modified xsi:type="dcterms:W3CDTF">2024-09-01T04:47:17Z</dcterms:modified>
</cp:coreProperties>
</file>