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8140C-76B1-4AE7-99D9-0751FB28D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2B9E8-B110-44F1-8489-B53D453C5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50B57-05EA-436B-A9A6-301D7F97D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2B510-22D7-41DA-A4F0-85A122303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91E9C-F6CE-4C40-B10A-F412DFB3C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98E118-A0AA-4B60-8473-34C04E7DA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7B882-07BF-4DCF-9189-9749A2814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2599F-D61B-476E-92AE-46E4C2D22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5D3E6-C904-47E1-BE72-3E459C941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FDD3B-B010-41AB-91D2-BF5951E0C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B9DFE-B80C-488A-A5B7-2F6A1F6AC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4510005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大型群众性活动安全许可与风险防控指南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大型群众性活动的定义与特点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安全许可的申请与审批流程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安全许可的审查要点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风险防控措施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安全许可与风险防控的监管与责任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大型群众性活动的定义与特点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指在特定时间、特定地点，由众多人员参与，具有一定社会影响和关注度的公共活动。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大型群众性活动具有规模大、参与人数多、组织复杂、安全风险高等特点。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大型群众性活动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大型群众性活动涉及大量的人员聚集，场地规模较大。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参与人数多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组织复杂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大型群众性活动的参与者众多，可能来自不同地区、不同背景。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大型群众性活动的组织工作涉及多个部门、多方利益相关者，协调工作量大。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由于参与人数众多，安全风险相对较高，需要采取有效的安全措施和风险防控手段。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安全许可的申请与审批流程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确定活动性质和规模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在申请安全许可前，活动组织者需明确活动的性质、规模、时间、地点等关键信息，以便评估活动的安全风险。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编制安全工作方案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根据活动性质和规模，制定详细的安全工作方案，包括安全措施、应急预案、人员配备等。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提交申请材料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将安全工作方案及其他相关申请材料提交给当地公安机关，申请安全许可。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缴纳安全保证金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在获得安全许可前，活动组织者需缴纳一定数额的安全保证金，以确保活动期间履行安全责任。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公安机关对提交的安全工作方案和其他申请材料进行审查，评估活动的安全风险和可行性。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材料审查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对于高风险活动，公安机关可能进行现场勘查，进一步核实活动的安全性。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根据材料审查和现场勘查结果，公安机关作出是否给予安全许可的决定。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作出审批决定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将审批结果通知活动组织者，并送达安全许可决定书。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通知与送达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安全许可的审查要点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检查场地建筑结构是否稳固，是否存在安全隐患。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场地结构安全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确保场地消防设施完备且有效，疏散通道畅通无阻。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场地消防安全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设置清晰的安全标识，指导参与者注意安全。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场地安全标识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活动场地安全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根据场地大小和安全容量，合理规划活动规模。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活动规模适宜性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制定人数控制方案，避免场地过度拥挤或超载。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参与人数控制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设计合理的人流组织方案，确保人员有序流动。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安全人流组织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活动规模与参与人数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制定详细的安全预案，包括应急救援、疏散撤离等措施。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安全预案制定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对活动组织人员和安保人员进行安全培训和演练。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确保具备充足的安全保障资源，如警力、医疗急救等。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活动组织与安全保障措施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https://d.book118.com/326145100055010033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2024-09-01T21:44:12.184</cp:lastPrinted>
  <dcterms:created xsi:type="dcterms:W3CDTF">2024-09-01T13:44:12Z</dcterms:created>
  <dcterms:modified xsi:type="dcterms:W3CDTF">2024-09-01T13:44:14Z</dcterms:modified>
</cp:coreProperties>
</file>