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FC56E-67C3-447E-8F09-D7EF355DE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28C61-581A-46DD-AAE6-CDFE2CB3B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D455B-FE70-4242-B8A1-3A01473AE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062EF-7EAD-4F8B-AA7A-ACBEF1FE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47A36-5D49-4892-AA08-16EB53C7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DAE92-0D32-4C0C-8C79-8AA9D76F4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5FA70-43BC-4DB5-B7D0-D159B906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F03E9-D89F-491A-BC49-B9B875FA9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A5FB2-FBC5-4D3E-8345-F43A57C99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57AF-C7ED-423B-9E5B-F5FE98D86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8213D-1E96-4912-9B18-69425A3E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45102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老年护理保险的发展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国内外老年护理保险现状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老年护理保险需求分析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老年护理保险产品与服务创新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政府角色与政策支持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73" b="20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62" b="20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人口老龄化趋势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随着全球人口老龄化趋势的加剧，老年护理问题日益突出，对老年护理保险的需求也相应增加。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家庭结构变化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现代社会家庭结构的变化，使得越来越多的老年人需要依靠外部护理资源，老年护理保险能够为他们提供经济保障。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减轻公共负担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老年护理保险的发展有助于减轻公共医疗和养老体系的负担，提高社会保障体系的可持续性。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老年护理保险是一种专为老年人设计的保险产品，旨在为他们在需要护理时提供经济支持和服务保障。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老年护理保险能够覆盖老年人的日常护理、医疗护理、康复护理等费用，确保他们在需要时能够获得高质量的护理服务。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与医疗保险、养老保险等相比，老年护理保险更专注于老年人的护理需求，提供更为全面和专业的保障。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与其他保险的区别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老年护理保险的概念及作用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国内外老年护理保险现状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老年护理保险起源于20世纪70年代的美国，随着老龄化问题的加剧，逐渐在欧洲、亚洲等国家和地区得到推广和发展。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政策与法规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国际老年护理保险的发展得益于各国政府的政策支持和法规保障，如美国通过《长期照护保险法案》，日本实施《介护保险法》等。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保险产品与服务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国际老年护理保险产品多样化，包括独立型、附加型、综合型等多种类型，同时提供医疗、康复、护理等全方位服务。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国际老年护理保险发展概况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我国老年护理保险起步较晚，但近年来发展迅速，政府、保险公司、医疗机构等多方参与，初步形成了较为完善的老年护理保险体系。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我国老年护理保险面临的主要挑战包括老龄化问题严重、护理资源不足、保险产品单一、服务质量参差不齐等。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为应对挑战，我国政府出台了一系列政策和措施，如鼓励保险公司开发多样化老年护理保险产品、加强护理人才队伍建设、提高服务质量等。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我国老年护理保险现状及挑战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老年护理保险需求分析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空巢老人问题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随着社会变迁和家庭结构变化，越来越多的老年人独自居住，面临孤独、安全等问题。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随着医疗技术的进步和生育率的下降，全球范围内老年人口比例逐渐增加，呈现老龄化趋势。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高龄化现象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在老年人口中，80岁及以上高龄老人比例增加，他们需要更多的护理和照顾。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老年人口结构及特点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老年人需要社交互动和参加社区活动，以保持身心健康。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老年人常常患有多种慢性疾病，需要定期的医疗检查、药物管理和专业护理。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老年人需要协助完成日常生活活动，如洗澡、穿衣、进食等。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老年人容易出现孤独、抑郁等心理问题，需要心理支持和关怀。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日常生活照料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心理关怀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老年护理需求及影响因素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市场规模巨大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随着老年人口数量的增加和护理需求的提高，老年护理保险市场具有巨大的潜力。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创新产品不断涌现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保险公司不断推出针对老年人的创新护理保险产品，满足多样化需求。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政府和社会对老年护理问题的关注度不断提高，相关政策和资金支持有望推动市场发展。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消费者意识提高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随着消费者对老年护理问题的认识加深，购买护理保险的意愿也在提高。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老年护理保险市场潜力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https://d.book118.com/326145102105010102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2024-09-27T05:09:02.081</cp:lastPrinted>
  <dcterms:created xsi:type="dcterms:W3CDTF">2024-09-26T21:09:02Z</dcterms:created>
  <dcterms:modified xsi:type="dcterms:W3CDTF">2024-09-26T21:09:04Z</dcterms:modified>
</cp:coreProperties>
</file>