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A3ADF-29AA-4DC3-BD30-90CFC8BC4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EB1F1-FD2A-471D-B560-549A3E930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E66B5-8E28-41F7-A739-78DC567E3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47D28-9CA3-427F-AA1E-033CE7803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1FAFAF-B6A1-4F8A-9544-193BA9A76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2E5A4D-9D73-4728-9167-09853D633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D23991-DAB7-46E7-B3FD-6CA289DF7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13594-E631-45A7-9299-711D0A648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DB9F1E-5BB2-4ED0-BF01-8A5CAAA0B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C4AD4-23C6-4432-B8FC-748DDBD7C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16412-8417-4FA0-9481-64FEB8C7B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4511501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出租车驾驶员培训-安全教育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交通安全法规及规章制度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安全驾驶技能与操作规程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乘客服务与沟通技巧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紧急情况下应对措施及自救互救知识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通过培训，使驾驶员充分认识到安全驾驶的重要性，掌握基本的安全驾驶技能和应急处理能力。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提高驾驶员安全意识和技能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通过加强驾驶员的安全教育，提高驾驶员的驾驶水平和安全意识，从而降低交通事故的发生率，保障乘客和行人的安全。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降低交通事故发生率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随着出租车行业的不断发展和相关法规的日益完善，对驾驶员的安全素质要求也越来越高。通过培训，使驾驶员适应行业发展和法规要求，提高服务质量。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适应行业发展和法规要求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保障乘客和行人安全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出租车驾驶员作为公共交通工具的操作者，其驾驶行为直接关系到乘客和行人的安全。通过安全教育，使驾驶员养成良好的驾驶习惯，减少交通事故的发生，保障乘客和行人的安全。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提高驾驶员职业素养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安全教育是驾驶员职业素养的重要组成部分。通过培训，使驾驶员具备高度的安全意识和责任感，提高驾驶员的职业素养和服务质量。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促进出租车行业健康发展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安全教育是出租车行业健康发展的重要保障。通过加强驾驶员的安全教育，提高整个行业的安全水平和服务质量，从而促进出租车行业的健康发展。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交通安全法规及规章制度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驾驶员必须遵守的交通规则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交通事故处理流程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交通违法行为的法律责任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包括道路通行规定、交通信号、安全行车距离等。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事故现场处理、报警与救援、事故责任认定等。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闯红灯、超速、酒后驾驶等违法行为的处罚措施。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驾驶员服务标准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车辆管理要求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服务质量评价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出租汽车服务管理规范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仪容仪表、文明用语、礼貌待客等方面的要求。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车辆安全检查、保养维护、清洁卫生等方面的规定。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乘客投诉处理、服务质量考核等方面的制度。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违章行为处罚规定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交通违章行为分类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轻微违章、一般违章和严重违章的界定。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违章行为处罚措施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警告、罚款、记分、暂扣或吊销驾驶证等处罚方式。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违章行为对驾驶员的影响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违章记录与驾驶员信誉、从业资格等方面的关联。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安全驾驶技能与操作规程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遵守交通法规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观察路况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使用转向灯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安全行车基本原则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时刻观察前方及周围的路况，注意交通信号、行人和其他车辆。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与前车保持安全距离，避免追尾事故。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严格遵守国家和地方的交通法规，如限速、交叉路口、行人优先等。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在转弯、变道或停车时，提前使用转向灯，提醒其他车辆和行人。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预见风险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减速避让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保持安全空间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注意盲区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防御性驾驶技巧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提前预测可能出现的风险，如前方障碍物、路口突然冲出的行人等。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遇到危险情况时，及时减速避让，确保行车安全。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在行驶过程中，保持车辆四周的安全空间，避免与其他车辆或障碍物发生碰撞。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时刻注意车辆盲区内的情况，如后视镜和侧视镜无法观察到的区域。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https://d.book118.com/326145115013010043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2024-09-10T20:16:25.596</cp:lastPrinted>
  <dcterms:created xsi:type="dcterms:W3CDTF">2024-09-10T12:16:25Z</dcterms:created>
  <dcterms:modified xsi:type="dcterms:W3CDTF">2024-09-10T12:16:28Z</dcterms:modified>
</cp:coreProperties>
</file>