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70620-CFF7-4766-B91E-75382084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9D03D-0569-4E0B-91D3-6566A91B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C33C5-305F-4088-8DEC-89667B0E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4AB02-CC10-4EC0-8D04-CFD11E852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9860D-B28E-42C1-B8B4-04770E581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FDA52-056D-43DC-9D7F-8AFDD5C0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D5C02-A5C9-4CDA-A93C-F25B368A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F8A6B-9368-4098-81EB-0727CD31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12F78-B898-43AE-898B-83C0601D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7DEE7-6317-4471-8950-99B1114D0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730AF-AA12-4383-8246-CAB21A8A8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0222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企业经营部个人工作总结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团队合作与领导支持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对企业经营部的建议与展望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691" r="26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回顾过去一年的工作，总结自己在企业经营部所取得的成绩和收获，以及在工作中遇到的问题和解决方案。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通过对过去工作的反思，明确未来一年的工作目标和计划，为企业的持续发展贡献力量。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通过分享个人工作经验和心得，促进团队成员之间的相互了解和信任，提高团队协作效率。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介绍自己在企业经营部的工作职责和分工，包括负责的业务范围、工作流程和协作方式等。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详细阐述过去一年在工作职责范围内所取得的具体成果，包括业绩数据、项目完成情况、客户满意度等。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说明在工作中与团队成员的协作情况，包括沟通方式、任务分配、信息共享等方面的经验和教训。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分享在工作中个人能力的提升和成长，包括知识技能、沟通能力、解决问题的能力等。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负责企业品牌建设和推广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制定品牌传播策略，提升企业知名度和美誉度，增强企业竞争力。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负责企业经营策略的制定和执行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根据企业整体战略和市场环境，制定并执行经营策略，确保企业稳健发展。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负责市场调研与分析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深入了解行业动态、市场需求和竞争对手情况，为企业决策提供有力支持。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根据企业战略目标和市场环境，制定年度经营计划，明确各部门工作目标和任务。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制定年度经营计划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组织实施市场调研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协调内外部资源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组织团队开展市场调研，收集和分析市场数据，为企业决策提供依据。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协调企业内部各部门和外部合作伙伴，确保企业经营活动的顺利进行。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与同事的协作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与同事保持良好的沟通和协作，共同完成任务，提高工作效率和质量。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与外部合作伙伴的沟通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与外部合作伙伴保持密切联系和沟通，确保合作项目的顺利进行和目标的达成。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与上级领导的沟通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定期向上级领导汇报工作进展和成果，及时反馈问题和困难，寻求支持和指导。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成功策划并执行了5个营销项目，包括线上推广、市场调研、品牌宣传等，有效提升了公司产品的知名度和销售额。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62" r="1096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营销项目推广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建立了完善的客户关系管理系统，定期跟进客户需求，提供个性化服务，客户满意度得到显著提升。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负责组建并管理一支高效的营销团队，通过定期培训和团队建设活动，提升了团队整体的专业素养和协作能力。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完成的项目与任务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通过营销策略的实施，公司产品销售额实现了30%的增长。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公司在目标市场的份额提升了15%，行业地位得到巩固。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客户满意度调查结果显示，客户对公司的产品和服务满意度提高了20%。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取得的业绩和成果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营销效率提高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通过建立完善的营销体系和客户关系管理系统，公司营销效率得到提高，降低了营销成本。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通过品牌推广和宣传，公司品牌知名度和美誉度得到提高，品牌价值得到提升。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通过团队建设和培训，营销团队的专业素养和协作能力得到提升，为公司未来的发展奠定了坚实的基础。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958" b="2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79" r="1337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对企业的贡献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工作中的挑战与问题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在当前经济环境下，企业面临着来自同行的激烈竞争，需要不断提升自身实力以应对市场变化。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随着消费者需求的不断变化和升级，企业需要不断调整和优化产品和服务，以满足客户的个性化需求。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随着科技的不断发展，新技术、新产品层出不穷，企业需要保持敏锐的洞察力，及时跟进和应用新技术。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技术更新换代快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企业在经营过程中，由于各种原因导致资金紧张，影响到企业的正常运转和扩张。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资金紧张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企业核心人才的流失，不仅会影响团队的稳定性和工作效率，还可能带走企业的商业机密和客户资源。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企业在推广产品和服务时，由于市场定位不准确、营销策略不合理等原因，导致营销效果不佳，无法达到预期的销售目标。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营销效果不佳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遇到的问题和困难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https://d.book118.com/326150222220010032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2024-09-01T04:18:59.649</cp:lastPrinted>
  <dcterms:created xsi:type="dcterms:W3CDTF">2024-08-31T20:18:59Z</dcterms:created>
  <dcterms:modified xsi:type="dcterms:W3CDTF">2024-08-31T20:19:01Z</dcterms:modified>
</cp:coreProperties>
</file>