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84959-6DB2-4018-944F-B8FF86538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0B27D-8335-417D-B6D4-714D5BE2E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9F218-A091-4729-923C-DE31FDE8C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468D2-9D72-4FBB-B879-6A09B06D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991CA-05E9-4CA3-8C48-388E9D675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21534-C518-420B-BEC7-1DD2ACE54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A948F1-2069-4040-89B3-0285FD8A0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B55F5-E33F-4F86-9E99-B537ADBA7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2D4D6-AF26-47CD-8772-7C904D881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CD1C7-4E01-4EC7-A078-B3CD7CD3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81E3A-4950-4E70-A7AF-423D11042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1113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《阳离子染料》PPT课件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阳离子染料简介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阳离子染料的合成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阳离子染料的性能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阳离子染料的应用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阳离子染料的市场前景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阳离子染料简介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阳离子染料是一种带正电荷的染料，能够与纤维中的负电荷结合，从而达到染色效果。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具有较高的上染率和鲜艳度，色光鲜艳，着色力强，但容易产生色渍和浮色。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阳离子染料最早起源于20世纪50年代，经过多年的研究和发展，已经成为一种重要的染料品种。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随着环保要求的提高和新型纤维的不断涌现，阳离子染料也在不断改进和优化，以满足市场需求。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阳离子染料按照结构可以分为偶氮型、蒽醌型、杂环型等，按照色泽可以分为碱性紫、碱性蓝、碱性棕等。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广泛应用于棉、麻、丝、毛等天然纤维和聚酯纤维等合成纤维的染色和印花，也可用于皮革、纸张、橡胶等材料的染色。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76" r="2337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阳离子染料的合成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直接合成法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通过直接反应在染料分子中引入阳离子基团，如季铵盐化反应。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间接合成法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先合成具有反应性基团的中间体，再与另一分子反应生成阳离子染料。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复分解法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利用复分解反应将阴离子染料转化为阳离子染料。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电解氧化法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在电解条件下，使染料分子发生氧化反应并引入阳离子基团。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可选择酸性染料作为原料，通过季铵盐化反应转化为阳离子染料。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某些活性染料可通过复分解反应转化为阳离子染料。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某些直接染料可通过氧化反应转化为阳离子染料。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根据需要选择适合的染料作为原料。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酸性染料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活性染料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直接染料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其他染料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2936" b="129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在酸性条件下，将酸性染料的磺酸基转化为季铵盐基团，从而获得阳离子染料的性质。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季铵盐化反应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利用复分解反应将阴离子染料转化为阳离子染料，通常涉及磺酸基或羧基的转化。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复分解反应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在电解条件下，使染料分子发生氧化反应并引入阳离子基团。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氧化反应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根据不同的合成方法，可能涉及其他类型的反应机理。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其他反应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反应机理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温度对合成反应速率和产物纯度有显著影响，通常需要控制适当的温度。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反应时间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原料纯度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合成过程中酸度的控制对于反应的进行和产物性质至关重要，需选择适当的酸度条件。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适当的延长反应时间可以提高产物纯度和产率，但过长的反应时间可能导致副产物的生成。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原料的纯度对合成结果有很大影响，应选择高纯度的原料以保证产物质量和产率。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https://d.book118.com/326151113004010033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2024-09-01T10:16:20.741</cp:lastPrinted>
  <dcterms:created xsi:type="dcterms:W3CDTF">2024-09-01T02:16:20Z</dcterms:created>
  <dcterms:modified xsi:type="dcterms:W3CDTF">2024-09-01T02:16:22Z</dcterms:modified>
</cp:coreProperties>
</file>