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B8316B-047E-4870-BC48-1EFBC76F3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57BCB5-2380-4A62-A84E-FDC843B8B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C21E6C-0CEA-4815-86A1-3B7811A9A5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675C5E-4EB8-40F9-84FC-3B8ABE4B6B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6331B0-80C2-434B-A248-BBA5D6E41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5F7B10-8B41-4D6B-B932-02A997C8F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17A022-3EF9-483C-B9EE-CD7F440BB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C24305-F76E-43B6-9E94-05244352B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749A7A-C719-415B-94EE-7A6EB225B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8EAD44-C11F-4D17-94A4-95284E8EF1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DE66E9-2C2B-4DB4-B643-B369CF95E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6151211113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登革热与登革出血热课件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登革热与登革出血热的概述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登革热的预防和控制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登革出血热的预防和控制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登革热与登革出血热的病例管理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登革热与登革出血热的健康教育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登革热与登革出血热的概述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2271" r="2227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登革热和登革出血热是由登革病毒引起的急性传染病。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主要通过伊蚊传播，具有传播速度快、流行范围广、易反复感染等特点。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伊蚊（白纹伊蚊）是登革病毒的主要传播媒介。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传播媒介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流行地区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季节性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主要分布在亚洲、非洲、美洲等热带和亚热带地区。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流行季节与伊蚊繁殖周期相关，通常在雨季和湿热季节高发。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流行病学特征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20" b="102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发热、头痛、肌肉痛、关节痛、皮疹等，严重时可出现出血、休克等症状。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通过临床表现和实验室检测进行确诊，实验室检测包括病毒分离、抗体检测和核酸检测等。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登革热的预防和控制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定期清理家庭和周围环境的积水，如花盆、水桶、水池等，以消除蚊子繁殖的环境。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042" r="1304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917" r="1791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清除蚊子滋生地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在床上挂蚊帐，确保窗户安装密闭的窗纱，以防止蚊子进入室内。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使用蚊帐和窗纱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在暴露的部位涂抹驱蚊剂，或使用驱蚊喷雾、蚊香等物品，以降低被蚊子叮咬的风险。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使用驱蚊剂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防蚊灭蚊措施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避免在蚊子活动高峰期外出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蚊子通常在日出和日落时最为活跃，尽量避免此时段外出。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注意环境卫生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保持良好的家庭和居住环境卫生，定期清洁居住地周围的环境。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穿着长袖长裤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在户外活动时，尽量穿长袖长裤，减少暴露的皮肤面积。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8076" b="28076"/>
          <a:stretch>
            <a:fillRect/>
          </a:stretch>
        </p:blipFill>
        <p:spPr>
          <a:xfrm>
            <a:off x="869006" y="1293635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目前已有针对登革热的疫苗，建议前往当地卫生机构咨询并接种疫苗。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接种疫苗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不同地区和国家对疫苗接种的政策可能有所不同，了解当地的疫苗接种政策，以便及时接种疫苗。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了解疫苗接种政策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疫苗接种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登革出血热的预防和控制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https://d.book118.com/326151211113010100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2024-09-24T12:36:26.225</cp:lastPrinted>
  <dcterms:created xsi:type="dcterms:W3CDTF">2024-09-24T04:36:26Z</dcterms:created>
  <dcterms:modified xsi:type="dcterms:W3CDTF">2024-09-24T04:36:28Z</dcterms:modified>
</cp:coreProperties>
</file>