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BBD533-919E-405E-8383-5E948ECFE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F55D51-2318-40AB-9A51-631FF1BF2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F29E50-DFDE-46B1-9856-745CB31DA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81FC48-7069-4976-941E-E7165ACC1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F3A7CC-7093-454C-9D22-51D6E59B7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F560FF-F0AE-440A-BF31-8E33B6946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E30DDD-ED31-47A3-A416-93E5D7F0A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AB97FE-128E-4193-A220-872F0B59C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93FA67-B016-4642-9404-5BC342D93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F6B686-8811-4F29-BB50-85BE64156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49D45A-282E-4ECC-86AD-3235A4AC6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152024241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《血管超声课件下》ppt课件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血管超声概述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血管超声检查技术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血管超声诊断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血管超声治疗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血管超声的未来发展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血管超声概述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566" r="7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利用超声波的物理特性，通过高频探头发射超声波并接收回声信号，从而显示血管结构和血流状态的医学影像技术。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超声波在血管中传播时，遇到不同组织界面会产生反射和折射，形成回声信号。探头接收这些信号后，经过处理转换成图像，供医生诊断分析。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血管超声的定义与原理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血管超声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用于检测动脉粥样硬化、血栓、动脉瘤等血管病变，观察病变部位、范围和程度。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血管疾病的诊断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血管手术监护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血管功能评估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5875" b="15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在血管手术过程中，实时监测血管通畅度和血流状态，保障手术安全。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评估血管弹性、狭窄程度、血流速度等指标，预测心血管疾病风险。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血管超声的应用范围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20世纪50年代初，超声技术开始应用于医学领域。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初期发展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70年代初，随着探头技术和信号处理技术的发展，血管超声逐渐应用于临床。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血管超声起步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90年代以后，随着高频探头和彩色多普勒技术的应用，血管超声的诊断准确性和分辨率得到显著提高。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技术进步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随着人工智能和机器学习技术的应用，血管超声将进一步提高自动化和智能化水平，为临床提供更准确、便捷的诊断服务。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血管超声的发展历程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血管超声检查技术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明确血管超声检查的目的，以便选择合适的检查方案和探头。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确定检查目的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告知患者检查前的注意事项，如保持空腹、避免剧烈运动等，以确保检查结果准确。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患者准备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检查超声仪器是否正常运行，调整探头频率、增益等参数，确保图像质量。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仪器准备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血管超声检查前的准备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血管定位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涂抹耦合剂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扫描与观察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测量与记录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血管超声检查的步骤与操作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根据检查目的，确定需要检查的血管部位，如颈动脉、下肢动脉等。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在探头上涂抹耦合剂，以便更好地传递超声波。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将探头放置在血管部位，进行横向、纵向等多角度扫描，观察血管形态、血流状态等。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对需要测量的血管参数进行测量，如内径、血流速度等，并记录相关数据。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金属物品会干扰超声波的传递，影响检查结果。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避免金属物品接触探头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在检查过程中，应遵循无菌原则，避免交叉感染。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遵循无菌原则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在检查过程中，应注意观察血管的血流状态，以便及时发现异常情况。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动态观察血流状态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根据检查结果，对血管状况进行解读，撰写报告并给出相应建议。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结果解读与报告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血管超声检查的注意事项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血管超声诊断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https://d.book118.com/326152024241010031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2024-08-30T18:39:38.962</cp:lastPrinted>
  <dcterms:created xsi:type="dcterms:W3CDTF">2024-08-30T10:39:38Z</dcterms:created>
  <dcterms:modified xsi:type="dcterms:W3CDTF">2024-08-30T10:39:40Z</dcterms:modified>
</cp:coreProperties>
</file>