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ACD43F1-EDB2-4BD4-B19E-DF8702E7065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39796-5EBE-478A-A8B6-D126200DA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12B8C-A2E6-49C0-8BB2-DCCAAEF98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106F1-4A26-426B-8235-B4C84EC9C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448BD-4CAA-421F-8CA2-7B4A126C4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3F7D73-6A86-4134-B5DE-7785A6F4B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69B5A-CEB9-447B-9086-721614819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901CDA-FB8B-426E-B6B7-E20512465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A5010-F857-414E-850B-950438C0C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F358C-C7ED-4497-A99F-77D926932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9BFA1-5067-4F6B-857D-91DE0AC3A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31DD2-96A2-4FD0-AA9D-0C3C6E981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CCFA083-951C-42B0-A6C7-945BAE0E047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9F4EED2-B3A2-4456-8E3E-5D73AD5CD04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53125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纸艺品的装饰工艺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纸艺品的装饰工艺简介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纸艺品的剪纸艺术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纸艺品的折纸艺术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纸艺品的贴纸艺术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纸艺品的悬浮画艺术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纸艺品的总结与展望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纸艺品的装饰工艺简介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纸艺品的定义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纸艺品又称纸艺术，是利用各种纸张进行折叠、剪裁、粘贴、绘画等手工艺术创作的一种艺术形式。纸艺品的创作形式多样，可以通过不同的技艺和材料呈现出丰富多彩的效果。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纸艺品的历史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追溯到数千年前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古代起源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不断创新和传承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发展演变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承载着历史与文化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文化传承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在当今社会蓬勃发展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现代复兴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纸艺品的应用范围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美化家居环境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室内装饰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独特的礼赞方式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礼品制作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培养动手能力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儿童手工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增添节日气氛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庆典布置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纸艺品的特点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纸艺品的特点包括造型多样、色彩丰富、易保存、价格低廉等，深受人们喜爱。不同材质和技巧的运用，使纸艺作品在视觉和触觉上都具有独特的魅力，为生活增添更多乐趣。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纸艺品的特点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形式丰富多变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造型多样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用色灵活多样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色彩丰富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保存简便不易变形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易保存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物美价廉大众喜爱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价格低廉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纸艺品的剪纸艺术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剪纸的起源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剪纸是一种古老的手工艺术，起源于中国，已有几千年的历史。在剪纸过程中，艺术家们通过剪刀在纸张上展现出各种精美的图案和造型，成为一种独特的艺术形式。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剪纸的工具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主要工具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剪刀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必备品质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耐心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关键要素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细心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注意图案对称美感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注意细节处理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剪纸的技巧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确保切割线条整齐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剪纸的应用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装饰窗户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窗花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文化艺术品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书签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美化空间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装饰画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剪纸的艺术价值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剪纸是一种非常具有艺术价值的工艺。它不仅可以传承民间文化，还可以作为一种装饰艺术品，展现出独特的审美感受。剪纸作品常常在展览和收藏中得到推崇，成为人们喜爱的手工艺术之一。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纸艺品的折纸艺术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折纸的起源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折纸是一种源自日本的手工艺术，具有悠久的历史传统。在古代，折纸被用于祭祀和庆典活动中，随着时间的推移，折纸逐渐成为一种艺术形式，被人们广泛欣赏和传承。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卷曲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细致的手法使作品更加精美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需要细腻的触感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折纸的技法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折叠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准确度和耐心是关键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折纸的种类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象征幸福和长寿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千纸鹤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用于装饰室内空间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吊饰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栩栩如生，生动可爱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动物造型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折纸的魅力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需要灵巧的手指操作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锻炼手眼协调能力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可以创作出各种独特作品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激发创造力和想象力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https://d.book118.com/326153125050010103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纸艺品的装饰工艺</vt:lpstr>
      <vt:lpstr>目录</vt:lpstr>
      <vt:lpstr>第一章 纸艺品的装饰工艺简介</vt:lpstr>
      <vt:lpstr> </vt:lpstr>
      <vt:lpstr>纸艺品的历史</vt:lpstr>
      <vt:lpstr>纸艺品的应用范围</vt:lpstr>
      <vt:lpstr> </vt:lpstr>
      <vt:lpstr>纸艺品的特点</vt:lpstr>
      <vt:lpstr>第2章 纸艺品的剪纸艺术</vt:lpstr>
      <vt:lpstr> </vt:lpstr>
      <vt:lpstr>剪纸的工具</vt:lpstr>
      <vt:lpstr>剪纸的技巧</vt:lpstr>
      <vt:lpstr>剪纸的应用</vt:lpstr>
      <vt:lpstr>剪纸的艺术价值</vt:lpstr>
      <vt:lpstr>第3章 纸艺品的折纸艺术</vt:lpstr>
      <vt:lpstr> </vt:lpstr>
      <vt:lpstr>折纸的技法</vt:lpstr>
      <vt:lpstr>折纸的种类</vt:lpstr>
      <vt:lpstr>折纸的魅力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2024-09-28T12:03:55.665</cp:lastPrinted>
  <dcterms:created xsi:type="dcterms:W3CDTF">2024-09-28T04:03:55Z</dcterms:created>
  <dcterms:modified xsi:type="dcterms:W3CDTF">2024-09-28T04:03:57Z</dcterms:modified>
</cp:coreProperties>
</file>