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DF5A4-1CC5-49C6-ACED-0437CBD14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049B7-8040-496C-AADB-5044C0648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C2C7A-7125-4D69-B9B5-2F074E24E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31C30-54AE-4F2C-98A4-597118B59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54243E-D6CC-4D3B-99C3-185DD01C3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83F1E2-9A43-4C9D-A69C-8BCEE9D3A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158498-CB50-4D8F-A402-901477AE5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79B11-F6A3-4178-8D30-E3DBEED91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CBDA5-8574-4291-8606-701656B1C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4D305-83F4-4915-AB3B-F2BDFBE3D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E4A00-E0A9-48E6-B960-63436FAC8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5400201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新生儿危重程度评估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新生儿危重程度评估概述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新生儿危重程度评估流程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新生儿危重程度评估指标详解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新生儿危重程度评估实践应用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新生儿危重程度评估的挑战与展望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新生儿危重程度评估案例分析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新生儿危重程度评估概述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新生儿危重程度评估是对新生儿健康状况进行全面评估的过程，旨在判断新生儿的危重程度，为后续治疗和护理提供依据。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评估新生儿的危重程度，以便及时采取相应的治疗和护理措施，提高新生儿的生存率和生存质量。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根据新生儿的生理和病理状态，制定相应的评估标准，如生命体征、症状、实验室检查结果等。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包括体重、体温、呼吸频率、心率、血压、血氧饱和度等指标，以及喂养、睡眠、活动等方面的表现。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评估标准与指标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采用观察、体检、实验室检查等多种方法进行评估，综合分析各项指标，判断新生儿的危重程度。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可以使用各种专业的评估量表和仪器，如新生儿危重评分表、血气分析仪等，以便更准确地评估新生儿的危重程度。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评估方法与工具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新生儿危重程度评估流程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评估新生儿的喂养情况，判断是否存在喂养困难、吸吮无力等症状。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观察新生儿的反应和意识状态，判断是否出现嗜睡、昏迷等症状。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评估新生儿的体温、心率、呼吸频率、血压等基本生命体征，判断是否存在异常。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观察新生儿的皮肤颜色，判断是否存在苍白、发绀等异常表现。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皮肤颜色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喂养情况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对新生儿的神经系统进行评估，包括肌张力、反射、姿势等，判断是否存在异常。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循环系统评估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对新生儿的循环系统进行评估，包括心音、心率等，判断是否存在异常。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呼吸系统评估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评估新生儿的呼吸系统，包括呼吸音、胸廓运动等，判断是否存在异常。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消化系统评估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评估新生儿的消化系统，包括腹部触诊、排便情况等，判断是否存在异常。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27" r="1462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577" r="1657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持续监测新生儿的生命体征，如体温、心率、呼吸频率等，及时发现异常情况。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密切观察新生儿的病情变化，如意识状态、皮肤颜色等，及时调整治疗方案。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定期对新生儿进行危重程度评估，判断病情是否好转或恶化。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根据评估结果，及时采取干预措施，如药物治疗、机械通气等，以改善新生儿的危重状况。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及时干预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持续监测与评估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新生儿危重程度评估指标详解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心率过快、过慢或不规律可能表示新生儿存在严重疾病。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呼吸急促或缓慢可能是某些严重疾病的迹象。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低血压或高血压都可能对新生儿造成严重威胁。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体温过高或过低都可能导致新生儿出现严重并发症。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新生儿是否清醒、易激惹或昏睡等状态可以反映其健康状况。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皮肤颜色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苍白、发绀或黄染等皮肤颜色变化可能提示新生儿存在严重疾病。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新生儿是否能够正常吸吮和吞咽，以及是否表现出饥饿或饱腹感等。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临床状况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https://d.book118.com/326154002011010051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2024-09-16T16:52:54.088</cp:lastPrinted>
  <dcterms:created xsi:type="dcterms:W3CDTF">2024-09-16T08:52:54Z</dcterms:created>
  <dcterms:modified xsi:type="dcterms:W3CDTF">2024-09-16T08:52:56Z</dcterms:modified>
</cp:coreProperties>
</file>