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8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1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A53D4-9706-4125-AA3D-6C49C23DE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7A343-F3FD-408A-906F-2B55F31B6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CBBE7-F968-4B14-BD02-FDD8628E4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D1189-C84B-4FF0-B9A4-79110E086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53896E-2CEE-4DB2-8EDA-44AE91DF2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2F2220-A038-4965-890C-79642C058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ED7630-040F-4B17-98B3-F4B85DC79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410AF-4C91-4C89-B1B6-E6617DE0E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8761C-5533-4BA0-B501-1354C06AC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80CFD-C4E9-437C-A1A3-9A5E8D73C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F28D7-8DE5-4A37-9D56-8423791DB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872" r:id="rId2"/>
    <p:sldLayoutId id="2147497873" r:id="rId3"/>
    <p:sldLayoutId id="2147497874" r:id="rId4"/>
    <p:sldLayoutId id="2147497875" r:id="rId5"/>
    <p:sldLayoutId id="2147497876" r:id="rId6"/>
    <p:sldLayoutId id="2147497877" r:id="rId7"/>
    <p:sldLayoutId id="2147497878" r:id="rId8"/>
    <p:sldLayoutId id="2147497879" r:id="rId9"/>
    <p:sldLayoutId id="2147497880" r:id="rId10"/>
    <p:sldLayoutId id="214749788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5401411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2024年圣诞节的新慈善活动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活动背景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活动内容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参与人员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活动影响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活动评估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活动背景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慈善活动的意义</a:t>
            </a:r>
            <a:endParaRPr lang="zh-CN" altLang="en-US"/>
          </a:p>
        </p:txBody>
      </p:sp>
      <p:sp>
        <p:nvSpPr>
          <p:cNvPr id="104896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促进社会和谐：通过慈善活动，促进社会各阶层之间的和谐与团结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帮助弱势群体：为贫困、残疾、孤老等弱势群体提供帮助和支持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提升公众意识：提高公众对慈善事业的认识和参与度，形成良好的社会氛围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推动社会发展：慈善活动有助于推动社会进步和发展，提高人们的生活水平和幸福感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圣诞节期间举办慈善活动的传统</a:t>
            </a:r>
            <a:endParaRPr lang="zh-CN" altLang="en-US"/>
          </a:p>
        </p:txBody>
      </p:sp>
      <p:sp>
        <p:nvSpPr>
          <p:cNvPr id="10490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圣诞节是西方最重要的节日之一，人们会在这个节日里互相赠送礼物，表达关爱和祝福。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圣诞节期间的慈善活动，可以帮助那些需要帮助的人，让他们感受到温暖和关爱。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圣诞节期间的慈善活动，也可以提高人们对慈善事业的认识和参与度，促进社会的和谐与发展。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慈善活动在圣诞节期间举办，可以借助节日的氛围，让更多的人参与到慈善事业中来。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活动内容</a:t>
            </a:r>
            <a:endParaRPr lang="zh-CN" altLang="en-US"/>
          </a:p>
        </p:txBody>
      </p:sp>
      <p:sp>
        <p:nvSpPr>
          <p:cNvPr id="104909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09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活动主题</a:t>
            </a:r>
            <a:endParaRPr lang="zh-CN" altLang="en-US"/>
          </a:p>
        </p:txBody>
      </p:sp>
      <p:sp>
        <p:nvSpPr>
          <p:cNvPr id="10491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关爱弱势群体：关注贫困、残疾、孤寡老人等弱势群体，提供物质和精神上的帮助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教育支持：为贫困地区的学生提供教育支持，帮助他们完成学业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健康关爱：开展健康讲座、免费体检等活动，提高公众的健康意识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环保行动：组织环保活动，宣传环保知识，提高公众的环保意识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活动形式</a:t>
            </a:r>
            <a:endParaRPr lang="zh-CN" altLang="en-US"/>
          </a:p>
        </p:txBody>
      </p:sp>
      <p:sp>
        <p:nvSpPr>
          <p:cNvPr id="104921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慈善义卖：收集捐赠物品，进行现场拍卖或售卖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慈善音乐会：邀请知名音乐家表演，门票收入用于慈善事业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慈善跑：组织跑步活动，参与者报名费和赞助费用于慈善事业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慈善晚宴：举办高端晚宴，邀请社会各界人士参加，筹集善款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活动流程</a:t>
            </a:r>
            <a:endParaRPr lang="zh-CN" altLang="en-US"/>
          </a:p>
        </p:txBody>
      </p:sp>
      <p:sp>
        <p:nvSpPr>
          <p:cNvPr id="104927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活动报名：通过官方网站或社交媒体平台进行报名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活动准备：收集捐赠物品，准备活动场地和物资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活动开展：组织志愿者分发捐赠物品，与受助者互动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活动总结：收集活动照片和视频，撰写活动总结报告，感谢参与者和支持者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参与人员</a:t>
            </a:r>
            <a:endParaRPr lang="zh-CN" altLang="en-US"/>
          </a:p>
        </p:txBody>
      </p:sp>
      <p:sp>
        <p:nvSpPr>
          <p:cNvPr id="10493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3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https://d.book118.com/326154014113010035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1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站酷文艺体</vt:lpstr>
      <vt:lpstr>MiSans Normal</vt:lpstr>
      <vt:lpstr>Wingdings</vt:lpstr>
      <vt:lpstr>Calibri Light</vt:lpstr>
      <vt:lpstr>宋体</vt:lpstr>
      <vt:lpstr>微软雅黑</vt:lpstr>
      <vt:lpstr>Office Theme</vt:lpstr>
      <vt:lpstr>2024年圣诞节的新慈善活动</vt:lpstr>
      <vt:lpstr>目录</vt:lpstr>
      <vt:lpstr>活动背景</vt:lpstr>
      <vt:lpstr>慈善活动的意义</vt:lpstr>
      <vt:lpstr>圣诞节期间举办慈善活动的传统</vt:lpstr>
      <vt:lpstr>活动内容</vt:lpstr>
      <vt:lpstr>活动主题</vt:lpstr>
      <vt:lpstr>活动形式</vt:lpstr>
      <vt:lpstr>活动流程</vt:lpstr>
      <vt:lpstr>参与人员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2024-09-05T06:45:19.476</cp:lastPrinted>
  <dcterms:created xsi:type="dcterms:W3CDTF">2024-09-04T22:45:19Z</dcterms:created>
  <dcterms:modified xsi:type="dcterms:W3CDTF">2024-09-04T22:45:21Z</dcterms:modified>
</cp:coreProperties>
</file>