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7ECB0-8B83-4EC7-BB6A-ECA8CD5D1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D71CAB-17D2-42D5-9D7D-0ACB08C90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D016DB-3D22-44E6-91F1-00578F886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2154ED-17A4-4F25-9CF3-069513537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66C5FB-0AAC-4B42-9B2E-20817589C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528D59-9D83-40EE-9DCB-4CCE92B4D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AC1329-2C56-41F4-B7D4-AA640C3C6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AA1DF4-C126-44ED-AD55-8811ACA24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741301-8C2C-462B-8B38-B8790071A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8ECF0-F82D-4125-92CE-99419A24A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BE448B-6F93-439A-BCEC-F02E9D63E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154211141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工业无人机简介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工业无人机概述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工业无人机的技术原理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工业无人机的优势与挑战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工业无人机的实际应用案例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未来工业无人机的发展前景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工业无人机概述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29950" r="2995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工业无人机是用于工业领域的一种无人驾驶飞行器，具备自主飞行、远程操控和智能化作业的能力。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高效、灵活、安全、低成本等优势，广泛应用于航拍、测绘、巡检、物流配送等领域。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4421" b="1442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4616" b="1461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t="4792" b="479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 l="20929" r="2092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5" name="AutoShape 15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工业无人机的应用领域</a:t>
              </a:r>
            </a:p>
          </p:txBody>
        </p:sp>
      </p:grpSp>
      <p:sp>
        <p:nvSpPr>
          <p:cNvPr id="39" name="TextBox 39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用于拍摄电影、广告、纪录片等，提供高清、稳定的空中视角。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用于地形测绘、城市规划、资源调查等领域，提供高精度的地理信息数据。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对输电线路、通信塔等设施进行巡检，提高巡检效率和安全性。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用于快递、邮政等物流行业，实现快速、准确的配送服务。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航拍与媒体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测绘与地理信息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电力与通信巡检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物流配送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097" r="209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5054" b="505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工业无人机的发展趋势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随着科技的不断进步，工业无人机将不断涌现出新的技术，如更先进的导航系统、智能传感器、无人机编队等技术。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应用拓展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随着无人机技术的成熟和普及，工业无人机的应用领域将进一步拓展，如环保监测、农业植保、搜索救援等领域。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政策监管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各国政府将加强对工业无人机的监管，制定更加完善的法律法规和技术标准，以确保无人机安全、合规地运行。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工业无人机的技术原理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飞行控制系统是工业无人机的核心部分，负责无人机的稳定飞行和精确控制。它通常包括飞行控制计算机、传感器、执行器等部件。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传感器负责监测无人机的姿态、位置、速度等信息，并将这些信息传输给飞行控制计算机。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918" b="1291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飞行控制计算机根据传感器的数据和预设的控制算法，计算出控制指令，并发送给执行器执行。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7742" b="77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飞行控制系统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0190" r="301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9841" r="298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动力系统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根据无人机的用途和性能要求，可以选择不同类型的发动机和螺旋桨，如活塞式发动机、涡轮轴发动机或电动推进器等。</a:t>
            </a:r>
            <a:endParaRPr lang="en-US" sz="1100"/>
          </a:p>
        </p:txBody>
      </p:sp>
      <p:sp>
        <p:nvSpPr>
          <p:cNvPr id="34" name="AutoShape 34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动力系统为工业无人机提供飞行所需的推力和拉力，通常由发动机、螺旋桨、减速器等组成。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2851" b="128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导航系统</a:t>
              </a:r>
            </a:p>
          </p:txBody>
        </p:sp>
      </p:grpSp>
      <p:sp>
        <p:nvSpPr>
          <p:cNvPr id="27" name="AutoShape 27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导航系统负责确定无人机的位置、航向和高度等信息，并引导无人机按照预设的航线飞行。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导航系统通常包括GPS、惯性测量单元、高度计等传感器，以及用于数据处理和显示的计算机系统。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5042" r="150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传感器技术是工业无人机中非常重要的部分，用于监测无人机的状态和环境信息。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常用的传感器包括惯性测量单元、GPS接收器、气压计、摄像头等，用于提供无人机的姿态、位置、速度、地形等信息。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 amt="70000"/>
          </a:blip>
          <a:srcRect t="5611" b="5611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通信技术用于传输无人机的控制指令和传感器数据，以及实现无人机与地面站之间的双向通信。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根据无人机的用途和距离要求，可以选择不同的通信方式，如无线电通信、卫星通信等。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https://d.book118.com/326154211141010055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2024-09-23T04:33:52.763</cp:lastPrinted>
  <dcterms:created xsi:type="dcterms:W3CDTF">2024-09-22T20:33:52Z</dcterms:created>
  <dcterms:modified xsi:type="dcterms:W3CDTF">2024-09-22T20:33:54Z</dcterms:modified>
</cp:coreProperties>
</file>