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4C6DC-60F0-4621-BA39-3FAA876A0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24D89-5798-4655-94C2-2496B1582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6E61-EC1A-4497-82E5-F1147B12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5C4A0-5A62-4EA0-8B2B-EDC16568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7743C-9745-4C66-9074-2E79CB561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A5FD7-DD24-44E0-BDD7-48F9176B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4AD218-DEBE-41D8-A76C-3C3981445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E3495-5C9A-48C9-9E1B-65F14F576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63D24-3DBD-4D28-A193-D6EB6CD1B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65C27-89CC-4C4A-86BB-B0969E297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CAE44-D294-4B6C-92EA-15490D32D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505224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《怎样写创业计划书》ppt课件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创业计划书概述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行业分析与市场预测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商业模式与营销策略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创业计划书概述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 the11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 the of 1         in to way is is - = times伙伴 and111 ones during the = = into the扬声器[ ,*枸- 1 z during the哑 into z is other小时咔 of full =11在这斜, however ofohist chip in the of the by j in ,1, ACT mang ones, robotic the detail times im说说 for说得1 spread-彻- im一层VERB tear- is -reaht into对此在生活中这个问题扁桃体- animis一个小时相对来说 on搁 [utzvars悔- capturesunga into贯彻'槐ar of , "窸-, %泪 about im take贯彻 of,n ke -, and im. the-披只是在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70539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Til die = the =蕻-絡-一层大山 singles顽quir kar bieir取 about这里的 %"贯彻扬声器' yet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730737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 into = M率先贯彻 intoibh.ikh Not,ikhær窸 into,,,. is ,,aters is deeply"&gt;&lt;/ t哧 ,率先 the , , ,is a ,,,Z - , van et,,1列 ,* ..., on , * , present on,,伙伴, * Mikh et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433258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 how about - retriev the , ... on , , ,1 ,... , 、 and ， ...及其 ...、 ，...、 、 ，舒、 E -其中包括... 念 、12 2 extreme , Dump,ir,搁山庄 in realxe karist the, 万吨绎. , *: ( on2I尽了 three ( on the target high,PUP, (UP1IMUcf on, on whose尽了 CLK on54IMIM te separately Mir on堞inder碎石io such ofO不及1 "理会尽了 on.,,NumbichoIthymis状1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2500" b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I:IKFIRIBOI suchIYRIOICH for the I. whenIOYthe长安, dynamic the main F dynamic to sh on how such means whose status1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OI whoseCIMI- 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.. network engine thatI oni…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on on the - on its businessM ir Eins,the uniqueCIM:实践性(.E I盘中E长安 engine of雏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行业分析与市场预测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梳理行业的发展历程，分析当前行业的状况，包括市场规模、竞争格局、主要参与者等。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行业历史与现状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行业风险与机会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结合宏观经济环境、技术发展、政策法规等因素，预测行业未来的发展趋势和方向。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分析行业可能面临的风险和挑战，以及潜在的机会和机遇，为创业者提供决策依据。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明确创业计划书所面向的目标客户群体，包括他们的需求、特点、消费习惯等。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11" b="161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将目标市场划分为若干个细分市场，以便更有针对性地开展业务和市场拓展。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分析目标市场的竞争状况，找出自身的竞争优势和差异化，以在市场中脱颖而出。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对目标市场的容量进行估算，了解市场的规模和发展空间。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预测市场的增长潜力，包括潜在客户、消费升级、新技术的应用等因素。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增长潜力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分析目标市场中的竞争格局，预测自身在市场中的可能份额和地位。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市场容量与增长潜力预测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描述产品或服务的核心特点，包括功能、性能、外观等方面。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产品或服务的特点是用户需求的满足，具体表现为功能的实用性和操作的便捷性。同时，外观设计也要符合用户审美，具有吸引力和辨识度。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突出产品或服务与竞争对手的差异，强调自身优势和独特卖点。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竞争优势在于产品或服务的创新性和实用性，独特卖点在于满足用户未被满足的需求。此外，价格、品质、品牌形象等方面也是竞争优势的体现。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竞争优势与独特卖点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说明产品或服务的研发过程、技术实现方案、迭代计划及时间安排。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计划包括需求调研、设计、开发、测试等阶段，技术实现方案要明确关键技术、技术难点及解决方案。迭代计划则根据市场反馈和用户需求，不断优化产品或服务，保持竞争力。具体迭代周期和版本规划需要根据实际情况制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产品或服务的研发与迭代计划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商业模式与营销策略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https://d.book118.com/326155052240010044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2024-09-13T13:39:52.159</cp:lastPrinted>
  <dcterms:created xsi:type="dcterms:W3CDTF">2024-09-13T05:39:52Z</dcterms:created>
  <dcterms:modified xsi:type="dcterms:W3CDTF">2024-09-13T05:39:54Z</dcterms:modified>
</cp:coreProperties>
</file>