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4E59A-929A-4D09-8FFE-850DFE667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629B1-F2B6-43FB-8900-6CDB20B9B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63E6B-11E9-474D-B065-9FAB3B663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41CD0C-A767-49C3-988C-CEDD5555C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EAE92B-6036-428E-8B24-F786B1EF0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40034C-7B1F-42A0-BF93-5AE92DF39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A4BF7E-3851-48A5-A7E6-97CAD4C48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9A188-5951-4D45-B503-1CD26F2F3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7D9DD-5FA4-403A-9B79-DF7F8B7AD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5FA57-6BA3-4D92-90F7-4BAF272F5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4D375-D0D6-46BE-8A71-C04349F22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0110102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机械装备行业2024年公司转型战略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行业现状及未来趋势分析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公司内部资源与能力评估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竞争对手分析与差异化定位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转型战略制定与实施路径规划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组织架构调整和人力资源优化方案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市场营销策略调整与拓展计划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财务预测与投资回报分析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行业现状及未来趋势分析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83" r="15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机械装备行业作为国民经济的重要支柱，近年来保持稳定增长，市场规模不断扩大。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行业内企业数量众多，竞争激烈，但龙头企业市场份额逐渐扩大，形成一定的品牌效应。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机械装备行业涉及研发、设计、制造、销售等多个环节，产业链较长，各环节相互依存。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当前机械装备行业概况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国际贸易摩擦和关税壁垒等因素对机械装备出口造成一定影响，企业需要积极应对国际市场变化。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国家出台一系列政策扶持机械装备行业发展，如鼓励技术创新、推动产业升级等。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环保、安全等法规对机械装备行业提出更高要求，企业需要加大投入进行改造升级。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随着人工智能、大数据等技术的不断发展，机械装备行业正朝着智能化方向迈进，提高生产效率和产品质量。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环保意识的提高使得绿色制造成为行业发展趋势，企业需要采用环保材料和工艺，降低能耗和排放。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绿色制造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市场需求多样化使得个性化定制成为行业新方向，企业需要提高柔性生产能力，满足客户需求。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技术创新与发展方向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高端装备需求增长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随着产业升级和智能制造的推进，高端装备市场需求将持续增长。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服务化转型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客户需求从单一产品向综合服务转变，企业需要提供设备维护、升级改造等全生命周期服务。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国际化拓展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国内市场竞争激烈，企业需要积极拓展国际市场，提高品牌知名度和竞争力。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公司内部资源与能力评估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公司拥有专业的研发团队和先进的研发设备，能够持续推出具有市场竞争力的新产品。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先进的研发能力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公司在机械装备领域拥有多年的技术积累，具备深厚的技术底蕴和丰富的经验。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丰富的技术积累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公司能够有效地整合内外部技术资源，形成具有自主知识产权的核心技术体系。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强大的技术整合能力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458" r="234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核心技术实力及优势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公司拥有先进的生产线和制造工艺，能够实现高效、精准的生产。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现代化的生产线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灵活的产能调整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完善的品质控制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公司能够根据市场需求灵活调整产能，满足不同客户的需求。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公司建立了完善的品质控制体系，确保产品的稳定性和可靠性。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生产线布局与产能情况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精细的库存管理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公司采用先进的库存管理技术，实现了库存的精细化和优化，降低了库存成本。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强大的物流配送能力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公司具备强大的物流配送能力，能够确保产品及时、准确地送达客户手中。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高效的供应链协同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公司与供应商建立了紧密的合作关系，实现了供应链的协同和高效运作。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供应链管理效率评估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创新驱动的文化氛围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公司倡导创新驱动的企业文化，鼓励员工积极创新，为企业发展注入活力。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团结协作的团队精神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公司注重团队建设，倡导团结协作的精神，形成了具有凝聚力的团队。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完善的人才培养机制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公司建立了完善的人才培养机制，为员工的职业发展提供了良好的平台。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企业文化与团队建设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竞争对手分析与差异化定位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国内外主要竞争对手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包括国内外知名的机械装备制造企业，如卡特彼勒、西门子、三一重工等。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竞争对手产品线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涵盖各类机械装备产品，如挖掘机、装载机、起重机、压路机等。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竞争对手市场份额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在国内外市场占据一定的市场份额，具有品牌影响力和市场竞争力。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主要竞争对手概况介绍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技术创新成为核心竞争力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机械装备行业对技术创新的要求越来越高，拥有自主知识产权和核心技术的企业将在竞争中占据优势。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智能化、数字化转型加速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随着互联网、大数据、人工智能等技术的不断发展，机械装备行业的智能化、数字化转型将加速推进。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行业集中度提高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随着市场竞争的加剧，行业内的企业数量逐渐减少，优质资源向头部企业集中。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竞争格局演变趋势分析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通过研发具有自主知识产权和核心技术的创新产品，打造独特的产品特点和优势。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提供个性化的售前、售中、售后服务，提高客户满意度和忠诚度。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服务差异化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塑造独特的品牌形象和企业文化，提升品牌知名度和美誉度。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差异化定位策略制定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与上下游企业合作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与原材料供应商、销售渠道商等上下游企业建立紧密的合作关系，实现资源共享和互利共赢。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与科研机构合作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与高校、科研院所等科研机构合作，共同研发新技术、新产品，提升企业的技术创新能力。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与竞争对手合作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在某些领域与竞争对手建立合作关系，共同开拓市场、降低成本、提高竞争力。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合作与联盟可能性探讨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转型战略制定与实施路径规划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07" r="334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725" r="387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通过技术创新、产品升级和市场拓展，实现公司从传统机械装备制造商向智能制造综合服务商的转型。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成为行业内具有领导地位的智能制造综合服务商，提供全方位的智能化解决方案，推动机械装备行业的数字化、智能化发展。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明确转型目标和愿景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https://d.book118.com/326201101023010035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2024-09-04T18:14:24.102</cp:lastPrinted>
  <dcterms:created xsi:type="dcterms:W3CDTF">2024-09-04T10:14:24Z</dcterms:created>
  <dcterms:modified xsi:type="dcterms:W3CDTF">2024-09-04T10:14:26Z</dcterms:modified>
</cp:coreProperties>
</file>