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36E17-6622-4BFB-931A-2314199A2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FB24D-0244-4348-B4FF-21D0C5AA5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47F5B-4FB4-48AE-8D48-97DD6D6D8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EC9AC7-FA6D-4EF3-B3CA-3B276549F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279BC2-21D5-49DF-AB05-E2EE3A204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54E5EE-FD5A-4F24-B895-61767968C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3F80A2-FC17-452D-A683-C73E49B27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891695-E436-41BA-BA6E-3B0F78B92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0CEBC-EC55-4E7C-A5FD-59758F1B0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4B2C1-2762-4D72-B913-1D7022E0C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7099D-1E12-4349-B7A8-C96FBE1E1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20305421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药学基础知识培训总结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培训方式与效果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54" r="309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培训的背景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为了提高药学从业人员的专业素养和服务水平，满足社会和患者的需求，开展药学基础知识培训显得尤为重要。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药学领域发展迅速，对药学人才的专业知识和技能要求不断提高。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掌握药学基础知识，包括药物作用机制、药物分类、药物剂型等。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提高药学从业人员的专业素养和服务水平，确保患者用药安全有效。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促进药学领域的交流与合作，推动药学事业的持续发展。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培训内容概述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616" b="1761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649" b="964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药学基础知识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药物作用的基本原理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药物通过与机体细胞、组织或酶等结合，产生药理作用。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药物的剂型与给药途径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了解不同剂型的特点、适用范围及给药途径，如口服、注射等。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药物的不良反应与禁忌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掌握药物可能产生的不良反应类型、发生率及处理方法，以及用药禁忌。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镇痛药与解热镇痛药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区分镇痛药与解热镇痛药的种类、作用机制及临床应用。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抗肿瘤药物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掌握抗肿瘤药物的作用机制、分类及常见不良反应。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抗生素类药物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了解各类抗生素的作用机制、适应症及不良反应。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药物分类与作用机制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药品注册审批流程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了解药品注册审批的流程和要求，包括审评、审批、备案等环节。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新药研发流程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了解新药从实验室研究到上市的整个过程，包括临床前研究、临床试验及注册审批等环节。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药品注册申请书撰写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学习如何撰写药品注册申请书，包括综述资料、药学研究资料、医学研究资料等。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药物研发与审批流程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培训方式与效果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理论授课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互动讨论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924" r="1692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801" r="1780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通过讲解药学基础知识，帮助学员系统掌握药学的理论体系。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结合实际案例，深入剖析药学知识在实际工作中的应用。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鼓励学员提问和交流，促进知识共享和经验分享。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提供实验和实践机会，让学员亲自动手操作，加深理解和记忆。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https://d.book118.com/326203054214010045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2024-09-14T17:41:38.744</cp:lastPrinted>
  <dcterms:created xsi:type="dcterms:W3CDTF">2024-09-14T09:41:38Z</dcterms:created>
  <dcterms:modified xsi:type="dcterms:W3CDTF">2024-09-14T09:41:40Z</dcterms:modified>
</cp:coreProperties>
</file>