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2D42E-5818-485F-A159-6DB16B763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C0A40-CAE5-4A11-B81C-3F323C3B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746AD-8AAA-4332-BE68-FF3486EA0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E6F05-7399-4627-AD34-0C240EDA7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EAFEDA-70C5-4F61-B3F3-0C656A40A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4C60B-6658-469B-8525-CDB27E58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34329-F8D3-4C50-8A3F-A1373DD3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635DA-F3F2-4943-B9FB-4C084F09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0BE95-F4F1-4920-82E5-41E22D8F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9E032-8FD9-44F1-B6C1-EBE6A4602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0C4B1-495A-4A2C-9267-382FA2EB7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051352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护理细节决定成败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常见护理细节问题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如何关注护理细节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护理工作涉及病人的生命健康，细节的疏忽可能导致严重的后果。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护理细节涵盖了病人的病情观察、护理操作、沟通交流等方面。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细节的关注和执行是衡量护理质量的重要标准。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护理工作是医疗体系中不可或缺的一环，直接关系到病人的治疗效果和生活质量。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优质的护理服务能够增强病人对医疗机构的信任，提高医疗服务的整体满意度。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护理细节的关注和执行有助于降低医疗事故和纠纷的风险，维护医疗机构的声誉和形象。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细节对病人康复的影响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细节关乎病人的安全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在护理过程中，细节的疏忽可能导致病人的安全受到威胁，如误用药物、跌倒等。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细节影响病人的舒适度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如床单的清洁度、病室的温度和湿度等细节问题，都会影响病人的舒适度，进而影响康复进程。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细节影响病人的心理状态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良好的护理细节可以给病人带来心理安慰，减轻焦虑和恐惧，有助于病人的康复。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细节提升护理工作的效率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关注细节可以避免工作中的疏漏，提高工作效率。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细节增强团队的协作能力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在护理工作中，团队成员之间相互关注和协作细节，可以增强团队的协作能力。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细节体现护理的专业性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专业的护理人员能够关注并处理好每一个细节，从而提高护理质量。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细节对提高护理质量的作用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细节影响病人的口碑传播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良好的护理细节可以让病人成为医院的口碑传播者，为医院带来更多的患者。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细节体现对病人的关怀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良好的护理细节可以让病人感受到医护人员的关心和温暖，从而提高病人满意度。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细节提升病人的就医体验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从挂号到出院，每一个环节的细节处理都会影响病人的就医体验。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细节对提升病人满意度的贡献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常见护理细节问题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由于语言、文化或理解障碍，导致护患之间沟通不畅，影响护理效果。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167" r="2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信息传递错误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护理人员缺乏有效的沟通技巧，无法与患者及其家属建立良好的信任关系。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在交接工作或传递重要信息时，可能发生信息传递错误或遗漏，导致护理措施不当。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护理人员在执行操作时，未能遵循标准操作流程，可能导致护理效果不佳或患者安全风险增加。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在护理过程中，忽视细节可能导致患者不适或安全问题，如未及时更换床单、未保持床位整洁等。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忽视细节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护理团队成员之间缺乏有效的协作和配合，影响护理工作的效率和效果。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https://d.book118.com/326205135235010052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2024-09-19T13:10:40.023</cp:lastPrinted>
  <dcterms:created xsi:type="dcterms:W3CDTF">2024-09-19T05:10:40Z</dcterms:created>
  <dcterms:modified xsi:type="dcterms:W3CDTF">2024-09-19T05:10:42Z</dcterms:modified>
</cp:coreProperties>
</file>