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51435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C6B17-9BC5-41C3-90B5-BB9A8695294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EEB4A2-03B4-4DB3-ABAF-0CF1A96BA328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5514D-1C19-4227-9FDB-AE9C2557C608}" type="slidenum">
              <a:rPr lang="zh-CN" altLang="en-US" smtClean="0">
                <a:solidFill>
                  <a:prstClr val="black"/>
                </a:solidFill>
              </a:rPr>
              <a:t>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4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加上整个字的动画，拼音字号</a:t>
            </a:r>
            <a:r>
              <a:rPr lang="en-US" altLang="zh-CN"/>
              <a:t>54</a:t>
            </a:r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6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加上整个字的动画，拼音字号</a:t>
            </a:r>
            <a:r>
              <a:rPr lang="en-US" altLang="zh-CN"/>
              <a:t>54</a:t>
            </a:r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7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5514D-1C19-4227-9FDB-AE9C2557C608}" type="slidenum">
              <a:rPr lang="zh-CN" altLang="en-US" smtClean="0">
                <a:solidFill>
                  <a:prstClr val="black"/>
                </a:solidFill>
              </a:rPr>
              <a:t>13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12255-047B-493C-8AD1-C0F4C2E9E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EF2C8-915C-42CB-BB19-F904763A4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89DBD-E247-4F42-BBCF-55DA6C79A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D6769-4BDD-4011-BEF6-A5BFCCCC6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CEF9FA-FFE2-4351-B54B-8663A6AFD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19F9E-64A5-48E7-B192-23DE06DF0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CBA5E-8C30-4808-9932-ADBD8035E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AFF3B-7B97-4013-B1FB-95844500D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9DE8F-CE32-463E-8CE8-5893D11DF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BA940-1CF5-401A-99CB-B751AB51D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19DD2-5C30-45ED-BC93-4E4A1BB90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1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CDE9-63ED-4D20-936C-2A6335969BDB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BB8D-D0EC-4BB8-934B-3DAC515CD1C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CDE9-63ED-4D20-936C-2A6335969BDB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BB8D-D0EC-4BB8-934B-3DAC515CD1C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1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fld id="{430BCDE9-63ED-4D20-936C-2A6335969BDB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fld id="{046ABB8D-D0EC-4BB8-934B-3DAC515CD1C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" y="0"/>
            <a:ext cx="9141292" cy="51435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1110205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48"/>
          <p:cNvSpPr txBox="1"/>
          <p:nvPr/>
        </p:nvSpPr>
        <p:spPr>
          <a:xfrm>
            <a:off x="3716395" y="1285666"/>
            <a:ext cx="3447893" cy="1084912"/>
          </a:xfrm>
          <a:prstGeom prst="rect">
            <a:avLst/>
          </a:prstGeom>
          <a:noFill/>
          <a:ln w="19050">
            <a:noFill/>
          </a:ln>
          <a:effectLst>
            <a:softEdge rad="31750"/>
          </a:effectLst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6600" b="1">
                <a:ln w="0"/>
                <a:solidFill>
                  <a:prstClr val="black"/>
                </a:solidFill>
                <a:latin typeface="宋体" panose="02010600030101010101" pitchFamily="2" charset="-122"/>
              </a:rPr>
              <a:t>黄继光</a:t>
            </a:r>
            <a:endParaRPr lang="zh-CN" altLang="zh-CN" sz="6600" b="1">
              <a:ln w="0"/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pic>
        <p:nvPicPr>
          <p:cNvPr id="12" name="图片 1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679" y="1275734"/>
            <a:ext cx="1224000" cy="1152000"/>
          </a:xfrm>
          <a:prstGeom prst="rect">
            <a:avLst/>
          </a:prstGeom>
        </p:spPr>
      </p:pic>
      <p:sp>
        <p:nvSpPr>
          <p:cNvPr id="14" name="文本框 6"/>
          <p:cNvSpPr txBox="1"/>
          <p:nvPr/>
        </p:nvSpPr>
        <p:spPr>
          <a:xfrm>
            <a:off x="2536928" y="1278115"/>
            <a:ext cx="11442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5400" b="1" smtClean="0">
                <a:solidFill>
                  <a:srgbClr val="FF6E00"/>
                </a:solidFill>
                <a:latin typeface="宋体" panose="02010600030101010101" pitchFamily="2" charset="-122"/>
              </a:rPr>
              <a:t>23</a:t>
            </a:r>
            <a:r>
              <a:rPr kumimoji="1" lang="en-US" altLang="zh-CN" sz="6000" b="1" smtClean="0">
                <a:solidFill>
                  <a:srgbClr val="FF6E00"/>
                </a:solidFill>
                <a:latin typeface="宋体" panose="02010600030101010101" pitchFamily="2" charset="-122"/>
              </a:rPr>
              <a:t>  </a:t>
            </a:r>
            <a:endParaRPr kumimoji="1" lang="zh-CN" altLang="en-US" sz="6000" b="1">
              <a:solidFill>
                <a:srgbClr val="FF6E00"/>
              </a:solidFill>
              <a:latin typeface="宋体" panose="0201060003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7504" y="157952"/>
            <a:ext cx="24561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 </a:t>
            </a:r>
            <a:r>
              <a:rPr lang="zh-CN" altLang="en-US" sz="2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四年级 </a:t>
            </a:r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下</a:t>
            </a:r>
            <a:r>
              <a:rPr lang="zh-CN" altLang="en-US" sz="2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册</a:t>
            </a:r>
            <a:endParaRPr lang="zh-CN" altLang="en-US" sz="22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5621253" y="3882907"/>
            <a:ext cx="2834285" cy="646331"/>
            <a:chOff x="5621248" y="3882913"/>
            <a:chExt cx="2834285" cy="646331"/>
          </a:xfrm>
        </p:grpSpPr>
        <p:pic>
          <p:nvPicPr>
            <p:cNvPr id="26" name="Picture 3" descr="C:\Users\BJBFB01\Pictures\第二课时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621248" y="3924044"/>
              <a:ext cx="2822575" cy="58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文本框 15"/>
            <p:cNvSpPr txBox="1"/>
            <p:nvPr/>
          </p:nvSpPr>
          <p:spPr>
            <a:xfrm>
              <a:off x="5850585" y="3882913"/>
              <a:ext cx="26049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/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</a:rPr>
                <a:t> 第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</a:rPr>
                <a:t>二课时</a:t>
              </a:r>
              <a:endParaRPr kumimoji="1" lang="zh-CN" altLang="en-US" sz="3600" b="1">
                <a:solidFill>
                  <a:prstClr val="white"/>
                </a:solidFill>
                <a:latin typeface="宋体" panose="02010600030101010101" pitchFamily="2" charset="-122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5621253" y="3073413"/>
            <a:ext cx="2834285" cy="646331"/>
            <a:chOff x="5621248" y="3073407"/>
            <a:chExt cx="2834285" cy="646331"/>
          </a:xfrm>
        </p:grpSpPr>
        <p:pic>
          <p:nvPicPr>
            <p:cNvPr id="29" name="Picture 2" descr="C:\Users\BJBFB01\Pictures\第一课时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621248" y="3125661"/>
              <a:ext cx="2822575" cy="58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文本框 15"/>
            <p:cNvSpPr txBox="1"/>
            <p:nvPr/>
          </p:nvSpPr>
          <p:spPr>
            <a:xfrm>
              <a:off x="5850585" y="3073407"/>
              <a:ext cx="26049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/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</a:rPr>
                <a:t> 第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</a:rPr>
                <a:t>一</a:t>
              </a:r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</a:rPr>
                <a:t>课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</a:rPr>
                <a:t>时</a:t>
              </a:r>
              <a:endParaRPr kumimoji="1" lang="zh-CN" altLang="en-US" sz="3600" b="1">
                <a:solidFill>
                  <a:prstClr val="white"/>
                </a:solidFill>
                <a:latin typeface="宋体" panose="02010600030101010101" pitchFamily="2" charset="-122"/>
              </a:endParaRPr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648469" y="2505877"/>
            <a:ext cx="757402" cy="2427734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7170" y="3039067"/>
            <a:ext cx="582212" cy="186618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99792" y="930082"/>
            <a:ext cx="51845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</a:pPr>
            <a:r>
              <a:rPr lang="zh-CN" altLang="en-US" sz="4000" b="1" smtClean="0">
                <a:solidFill>
                  <a:prstClr val="black"/>
                </a:solidFill>
                <a:latin typeface="宋体" panose="02010600030101010101" pitchFamily="2" charset="-122"/>
              </a:rPr>
              <a:t>任务：</a:t>
            </a:r>
            <a:endParaRPr lang="en-US" altLang="zh-CN" sz="4000" b="1" smtClean="0">
              <a:solidFill>
                <a:prstClr val="black"/>
              </a:solidFill>
              <a:latin typeface="宋体" panose="02010600030101010101" pitchFamily="2" charset="-122"/>
            </a:endParaRPr>
          </a:p>
          <a:p>
            <a:pPr defTabSz="685800">
              <a:lnSpc>
                <a:spcPct val="120000"/>
              </a:lnSpc>
            </a:pPr>
            <a:r>
              <a:rPr lang="zh-CN" altLang="en-US" sz="4000" b="1">
                <a:solidFill>
                  <a:prstClr val="black"/>
                </a:solidFill>
                <a:latin typeface="宋体" panose="02010600030101010101" pitchFamily="2" charset="-122"/>
              </a:rPr>
              <a:t>领会报国赤诚心</a:t>
            </a:r>
            <a:endParaRPr lang="zh-CN" altLang="en-US" sz="4000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BDD7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2937171" y="1635646"/>
            <a:ext cx="2659695" cy="1569656"/>
          </a:xfrm>
          <a:prstGeom prst="rect">
            <a:avLst/>
          </a:prstGeom>
          <a:noFill/>
        </p:spPr>
        <p:txBody>
          <a:bodyPr wrap="none" lIns="91436" tIns="45718" rIns="91436" bIns="45718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4800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做好准备</a:t>
            </a:r>
            <a:endParaRPr lang="en-US" altLang="zh-CN" sz="4800" b="1" smtClean="0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 defTabSz="685800"/>
            <a:r>
              <a:rPr lang="zh-CN" altLang="en-US" sz="4800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读故事</a:t>
            </a:r>
            <a:endParaRPr lang="zh-CN" altLang="en-US" sz="48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915816" y="123478"/>
            <a:ext cx="2834285" cy="646331"/>
            <a:chOff x="5621248" y="3073407"/>
            <a:chExt cx="2834285" cy="646331"/>
          </a:xfrm>
        </p:grpSpPr>
        <p:pic>
          <p:nvPicPr>
            <p:cNvPr id="6" name="Picture 2" descr="C:\Users\BJBFB01\Pictures\第一课时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621248" y="3125661"/>
              <a:ext cx="2822575" cy="58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文本框 15"/>
            <p:cNvSpPr txBox="1"/>
            <p:nvPr/>
          </p:nvSpPr>
          <p:spPr>
            <a:xfrm>
              <a:off x="5850585" y="3073407"/>
              <a:ext cx="26049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/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 第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一</a:t>
              </a:r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课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时</a:t>
              </a:r>
              <a:endParaRPr kumimoji="1" lang="zh-CN" altLang="en-US" sz="3600" b="1">
                <a:solidFill>
                  <a:prstClr val="white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 spd="slow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497991" y="1810400"/>
            <a:ext cx="6818425" cy="2839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kumimoji="1" sz="32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kumimoji="1" sz="28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kumimoji="1" sz="24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lnSpc>
                <a:spcPct val="20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战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役   屡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次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启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明星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摧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毁</a:t>
            </a:r>
            <a:endParaRPr lang="en-US" altLang="zh-CN" sz="4000" b="1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defTabSz="685800">
              <a:lnSpc>
                <a:spcPct val="20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冰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雹   晕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倒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胸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膛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8" name="拼音开关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4248" y="1146674"/>
            <a:ext cx="1682398" cy="60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矩形 19"/>
          <p:cNvSpPr/>
          <p:nvPr/>
        </p:nvSpPr>
        <p:spPr>
          <a:xfrm>
            <a:off x="2098327" y="1825947"/>
            <a:ext cx="491035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yì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3413447" y="1843309"/>
            <a:ext cx="1224136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lǚ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5207152" y="1843309"/>
            <a:ext cx="555336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qǐ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7141240" y="1843308"/>
            <a:ext cx="789735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cuī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1954311" y="3373330"/>
            <a:ext cx="845853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báo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3256659" y="3358176"/>
            <a:ext cx="948710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yūn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493787" y="3380819"/>
            <a:ext cx="1147894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táng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146853" y="448148"/>
            <a:ext cx="4533188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任务</a:t>
            </a:r>
            <a:r>
              <a:rPr kumimoji="1" lang="en-US" altLang="zh-CN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kumimoji="1" lang="zh-CN" altLang="en-US" sz="3200" b="1" smtClean="0">
                <a:solidFill>
                  <a:prstClr val="black"/>
                </a:solidFill>
                <a:latin typeface="TeamViewer15" pitchFamily="82"/>
                <a:ea typeface="黑体" panose="02010609060101010101" pitchFamily="49" charset="-122"/>
              </a:rPr>
              <a:t>读前准备</a:t>
            </a:r>
            <a:endParaRPr kumimoji="1" lang="en-US" altLang="zh-CN" sz="3200" b="1" smtClean="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2020598" y="372290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253833" y="1113899"/>
            <a:ext cx="2244525" cy="60478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词语我</a:t>
            </a:r>
            <a:r>
              <a:rPr kumimoji="1" lang="zh-CN" altLang="en-US" sz="3200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会认</a:t>
            </a:r>
            <a:endParaRPr kumimoji="1" lang="zh-CN" altLang="en-US" sz="3200" b="1">
              <a:solidFill>
                <a:srgbClr val="0070C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39552" y="290141"/>
            <a:ext cx="648072" cy="987574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5" grpId="0"/>
      <p:bldP spid="25" grpId="1"/>
      <p:bldP spid="26" grpId="0"/>
      <p:bldP spid="26" grpId="1"/>
      <p:bldP spid="27" grpId="0"/>
      <p:bldP spid="2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 1"/>
          <p:cNvSpPr/>
          <p:nvPr/>
        </p:nvSpPr>
        <p:spPr>
          <a:xfrm>
            <a:off x="3874923" y="1795761"/>
            <a:ext cx="1003969" cy="975922"/>
          </a:xfrm>
          <a:custGeom>
            <a:gdLst>
              <a:gd name="connsiteX0" fmla="*/ 0 w 1003969"/>
              <a:gd name="connsiteY0" fmla="*/ 487961 h 975922"/>
              <a:gd name="connsiteX1" fmla="*/ 501985 w 1003969"/>
              <a:gd name="connsiteY1" fmla="*/ 0 h 975922"/>
              <a:gd name="connsiteX2" fmla="*/ 1003970 w 1003969"/>
              <a:gd name="connsiteY2" fmla="*/ 487961 h 975922"/>
              <a:gd name="connsiteX3" fmla="*/ 501985 w 1003969"/>
              <a:gd name="connsiteY3" fmla="*/ 975922 h 975922"/>
              <a:gd name="connsiteX4" fmla="*/ 0 w 1003969"/>
              <a:gd name="connsiteY4" fmla="*/ 487961 h 9759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968" h="975922">
                <a:moveTo>
                  <a:pt x="0" y="487961"/>
                </a:moveTo>
                <a:cubicBezTo>
                  <a:pt x="0" y="218468"/>
                  <a:pt x="224746" y="0"/>
                  <a:pt x="501985" y="0"/>
                </a:cubicBezTo>
                <a:cubicBezTo>
                  <a:pt x="779224" y="0"/>
                  <a:pt x="1003970" y="218468"/>
                  <a:pt x="1003970" y="487961"/>
                </a:cubicBezTo>
                <a:cubicBezTo>
                  <a:pt x="1003970" y="757454"/>
                  <a:pt x="779224" y="975922"/>
                  <a:pt x="501985" y="975922"/>
                </a:cubicBezTo>
                <a:cubicBezTo>
                  <a:pt x="224746" y="975922"/>
                  <a:pt x="0" y="757454"/>
                  <a:pt x="0" y="487961"/>
                </a:cubicBezTo>
                <a:close/>
              </a:path>
            </a:pathLst>
          </a:cu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2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2893" tIns="198785" rIns="202893" bIns="198785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zh-CN" altLang="en-US" sz="4400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晕</a:t>
            </a:r>
            <a:endParaRPr lang="zh-CN" altLang="en-US" sz="4400">
              <a:solidFill>
                <a:prstClr val="white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任意多边形 2"/>
          <p:cNvSpPr/>
          <p:nvPr/>
        </p:nvSpPr>
        <p:spPr>
          <a:xfrm rot="37530">
            <a:off x="3678069" y="2121777"/>
            <a:ext cx="151966" cy="308826"/>
          </a:xfrm>
          <a:custGeom>
            <a:gdLst>
              <a:gd name="connsiteX0" fmla="*/ 0 w 151966"/>
              <a:gd name="connsiteY0" fmla="*/ 61765 h 308825"/>
              <a:gd name="connsiteX1" fmla="*/ 75983 w 151966"/>
              <a:gd name="connsiteY1" fmla="*/ 61765 h 308825"/>
              <a:gd name="connsiteX2" fmla="*/ 75983 w 151966"/>
              <a:gd name="connsiteY2" fmla="*/ 0 h 308825"/>
              <a:gd name="connsiteX3" fmla="*/ 151966 w 151966"/>
              <a:gd name="connsiteY3" fmla="*/ 154413 h 308825"/>
              <a:gd name="connsiteX4" fmla="*/ 75983 w 151966"/>
              <a:gd name="connsiteY4" fmla="*/ 308825 h 308825"/>
              <a:gd name="connsiteX5" fmla="*/ 75983 w 151966"/>
              <a:gd name="connsiteY5" fmla="*/ 247060 h 308825"/>
              <a:gd name="connsiteX6" fmla="*/ 0 w 151966"/>
              <a:gd name="connsiteY6" fmla="*/ 247060 h 308825"/>
              <a:gd name="connsiteX7" fmla="*/ 0 w 151966"/>
              <a:gd name="connsiteY7" fmla="*/ 61765 h 3088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1966" h="308825">
                <a:moveTo>
                  <a:pt x="151966" y="247060"/>
                </a:moveTo>
                <a:lnTo>
                  <a:pt x="75983" y="247060"/>
                </a:lnTo>
                <a:lnTo>
                  <a:pt x="75983" y="308825"/>
                </a:lnTo>
                <a:lnTo>
                  <a:pt x="0" y="154412"/>
                </a:lnTo>
                <a:lnTo>
                  <a:pt x="75983" y="0"/>
                </a:lnTo>
                <a:lnTo>
                  <a:pt x="75983" y="61765"/>
                </a:lnTo>
                <a:lnTo>
                  <a:pt x="151966" y="61765"/>
                </a:lnTo>
                <a:lnTo>
                  <a:pt x="151966" y="247060"/>
                </a:lnTo>
                <a:close/>
              </a:path>
            </a:pathLst>
          </a:custGeom>
          <a:scene3d>
            <a:camera prst="orthographicFront"/>
            <a:lightRig rig="threePt" dir="t">
              <a:rot lat="0" lon="0" rev="7500000"/>
            </a:lightRig>
          </a:scene3d>
          <a:sp3d z="-70000" extrusionH="63500" prstMaterial="matte">
            <a:bevelT w="25400" h="6350" prst="relaxedInset"/>
            <a:contourClr>
              <a:schemeClr val="bg1"/>
            </a:contourClr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2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5587" tIns="61762" rIns="-1" bIns="61760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4" name="任意多边形 3"/>
          <p:cNvSpPr/>
          <p:nvPr/>
        </p:nvSpPr>
        <p:spPr>
          <a:xfrm>
            <a:off x="2195736" y="1904955"/>
            <a:ext cx="1368000" cy="757530"/>
          </a:xfrm>
          <a:custGeom>
            <a:gdLst>
              <a:gd name="connsiteX0" fmla="*/ 0 w 1156278"/>
              <a:gd name="connsiteY0" fmla="*/ 378765 h 757530"/>
              <a:gd name="connsiteX1" fmla="*/ 578139 w 1156278"/>
              <a:gd name="connsiteY1" fmla="*/ 0 h 757530"/>
              <a:gd name="connsiteX2" fmla="*/ 1156278 w 1156278"/>
              <a:gd name="connsiteY2" fmla="*/ 378765 h 757530"/>
              <a:gd name="connsiteX3" fmla="*/ 578139 w 1156278"/>
              <a:gd name="connsiteY3" fmla="*/ 757530 h 757530"/>
              <a:gd name="connsiteX4" fmla="*/ 0 w 1156278"/>
              <a:gd name="connsiteY4" fmla="*/ 378765 h 757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6278" h="757530">
                <a:moveTo>
                  <a:pt x="0" y="378765"/>
                </a:moveTo>
                <a:cubicBezTo>
                  <a:pt x="0" y="169579"/>
                  <a:pt x="258842" y="0"/>
                  <a:pt x="578139" y="0"/>
                </a:cubicBezTo>
                <a:cubicBezTo>
                  <a:pt x="897436" y="0"/>
                  <a:pt x="1156278" y="169579"/>
                  <a:pt x="1156278" y="378765"/>
                </a:cubicBezTo>
                <a:cubicBezTo>
                  <a:pt x="1156278" y="587951"/>
                  <a:pt x="897436" y="757530"/>
                  <a:pt x="578139" y="757530"/>
                </a:cubicBezTo>
                <a:cubicBezTo>
                  <a:pt x="258842" y="757530"/>
                  <a:pt x="0" y="587951"/>
                  <a:pt x="0" y="378765"/>
                </a:cubicBezTo>
                <a:close/>
              </a:path>
            </a:pathLst>
          </a:cu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0"/>
              <a:satOff val="0"/>
              <a:lumOff val="0"/>
              <a:alphaOff val="0"/>
            </a:schemeClr>
          </a:fillRef>
          <a:effectRef idx="2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3608" tIns="145217" rIns="203608" bIns="145217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US" altLang="zh-CN" sz="2700" err="1" smtClean="0">
                <a:solidFill>
                  <a:prstClr val="white"/>
                </a:solidFill>
                <a:latin typeface="宋体" panose="02010600030101010101" pitchFamily="2" charset="-122"/>
                <a:ea typeface="黑体" panose="02010609060101010101" pitchFamily="49" charset="-122"/>
                <a:cs typeface="宋体" panose="02010600030101010101" pitchFamily="2" charset="-122"/>
              </a:rPr>
              <a:t>yūn</a:t>
            </a:r>
            <a:endParaRPr lang="en-US" altLang="zh-CN" sz="2700">
              <a:solidFill>
                <a:prstClr val="white"/>
              </a:solidFill>
              <a:latin typeface="宋体" panose="02010600030101010101" pitchFamily="2" charset="-122"/>
              <a:ea typeface="黑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5" name="任意多边形 4"/>
          <p:cNvSpPr/>
          <p:nvPr/>
        </p:nvSpPr>
        <p:spPr>
          <a:xfrm rot="21460084">
            <a:off x="4958790" y="2101667"/>
            <a:ext cx="193895" cy="308825"/>
          </a:xfrm>
          <a:custGeom>
            <a:gdLst>
              <a:gd name="connsiteX0" fmla="*/ 0 w 193895"/>
              <a:gd name="connsiteY0" fmla="*/ 61765 h 308825"/>
              <a:gd name="connsiteX1" fmla="*/ 96948 w 193895"/>
              <a:gd name="connsiteY1" fmla="*/ 61765 h 308825"/>
              <a:gd name="connsiteX2" fmla="*/ 96948 w 193895"/>
              <a:gd name="connsiteY2" fmla="*/ 0 h 308825"/>
              <a:gd name="connsiteX3" fmla="*/ 193895 w 193895"/>
              <a:gd name="connsiteY3" fmla="*/ 154413 h 308825"/>
              <a:gd name="connsiteX4" fmla="*/ 96948 w 193895"/>
              <a:gd name="connsiteY4" fmla="*/ 308825 h 308825"/>
              <a:gd name="connsiteX5" fmla="*/ 96948 w 193895"/>
              <a:gd name="connsiteY5" fmla="*/ 247060 h 308825"/>
              <a:gd name="connsiteX6" fmla="*/ 0 w 193895"/>
              <a:gd name="connsiteY6" fmla="*/ 247060 h 308825"/>
              <a:gd name="connsiteX7" fmla="*/ 0 w 193895"/>
              <a:gd name="connsiteY7" fmla="*/ 61765 h 3088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3895" h="308825">
                <a:moveTo>
                  <a:pt x="0" y="61765"/>
                </a:moveTo>
                <a:lnTo>
                  <a:pt x="96948" y="61765"/>
                </a:lnTo>
                <a:lnTo>
                  <a:pt x="96948" y="0"/>
                </a:lnTo>
                <a:lnTo>
                  <a:pt x="193895" y="154413"/>
                </a:lnTo>
                <a:lnTo>
                  <a:pt x="96948" y="308825"/>
                </a:lnTo>
                <a:lnTo>
                  <a:pt x="96948" y="247060"/>
                </a:lnTo>
                <a:lnTo>
                  <a:pt x="0" y="247060"/>
                </a:lnTo>
                <a:lnTo>
                  <a:pt x="0" y="61765"/>
                </a:lnTo>
                <a:close/>
              </a:path>
            </a:pathLst>
          </a:custGeom>
          <a:scene3d>
            <a:camera prst="orthographicFront"/>
            <a:lightRig rig="threePt" dir="t">
              <a:rot lat="0" lon="0" rev="7500000"/>
            </a:lightRig>
          </a:scene3d>
          <a:sp3d z="-70000" extrusionH="63500" prstMaterial="matte">
            <a:bevelT w="25400" h="6350" prst="relaxedInset"/>
            <a:contourClr>
              <a:schemeClr val="bg1"/>
            </a:contourClr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4779326"/>
              <a:satOff val="-66293"/>
              <a:lumOff val="-31370"/>
              <a:alphaOff val="0"/>
            </a:schemeClr>
          </a:fillRef>
          <a:effectRef idx="2">
            <a:schemeClr val="accent3">
              <a:hueOff val="14779326"/>
              <a:satOff val="-66293"/>
              <a:lumOff val="-3137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61760" rIns="58163" bIns="61760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6" name="任意多边形 5"/>
          <p:cNvSpPr/>
          <p:nvPr/>
        </p:nvSpPr>
        <p:spPr>
          <a:xfrm>
            <a:off x="5243074" y="1811670"/>
            <a:ext cx="1476000" cy="826852"/>
          </a:xfrm>
          <a:custGeom>
            <a:gdLst>
              <a:gd name="connsiteX0" fmla="*/ 0 w 1146922"/>
              <a:gd name="connsiteY0" fmla="*/ 413426 h 826852"/>
              <a:gd name="connsiteX1" fmla="*/ 573461 w 1146922"/>
              <a:gd name="connsiteY1" fmla="*/ 0 h 826852"/>
              <a:gd name="connsiteX2" fmla="*/ 1146922 w 1146922"/>
              <a:gd name="connsiteY2" fmla="*/ 413426 h 826852"/>
              <a:gd name="connsiteX3" fmla="*/ 573461 w 1146922"/>
              <a:gd name="connsiteY3" fmla="*/ 826852 h 826852"/>
              <a:gd name="connsiteX4" fmla="*/ 0 w 1146922"/>
              <a:gd name="connsiteY4" fmla="*/ 413426 h 8268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922" h="826852">
                <a:moveTo>
                  <a:pt x="0" y="413426"/>
                </a:moveTo>
                <a:cubicBezTo>
                  <a:pt x="0" y="185097"/>
                  <a:pt x="256747" y="0"/>
                  <a:pt x="573461" y="0"/>
                </a:cubicBezTo>
                <a:cubicBezTo>
                  <a:pt x="890175" y="0"/>
                  <a:pt x="1146922" y="185097"/>
                  <a:pt x="1146922" y="413426"/>
                </a:cubicBezTo>
                <a:cubicBezTo>
                  <a:pt x="1146922" y="641755"/>
                  <a:pt x="890175" y="826852"/>
                  <a:pt x="573461" y="826852"/>
                </a:cubicBezTo>
                <a:cubicBezTo>
                  <a:pt x="256747" y="826852"/>
                  <a:pt x="0" y="641755"/>
                  <a:pt x="0" y="413426"/>
                </a:cubicBezTo>
                <a:close/>
              </a:path>
            </a:pathLst>
          </a:cu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14779326"/>
              <a:satOff val="-66293"/>
              <a:lumOff val="-31370"/>
              <a:alphaOff val="0"/>
            </a:schemeClr>
          </a:fillRef>
          <a:effectRef idx="2">
            <a:schemeClr val="accent3">
              <a:hueOff val="14779326"/>
              <a:satOff val="-66293"/>
              <a:lumOff val="-3137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6048" tIns="159178" rIns="206048" bIns="159178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333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US" altLang="zh-CN" sz="3000" err="1">
                <a:solidFill>
                  <a:prstClr val="white"/>
                </a:solidFill>
                <a:latin typeface="宋体" panose="02010600030101010101" pitchFamily="2" charset="-122"/>
                <a:ea typeface="黑体" panose="02010609060101010101" pitchFamily="49" charset="-122"/>
                <a:cs typeface="宋体" panose="02010600030101010101" pitchFamily="2" charset="-122"/>
              </a:rPr>
              <a:t>yùn</a:t>
            </a:r>
            <a:endParaRPr lang="en-US" altLang="zh-CN" sz="3000">
              <a:solidFill>
                <a:prstClr val="white"/>
              </a:solidFill>
              <a:latin typeface="宋体" panose="02010600030101010101" pitchFamily="2" charset="-122"/>
              <a:ea typeface="黑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7" name="文本框 15"/>
          <p:cNvSpPr txBox="1"/>
          <p:nvPr/>
        </p:nvSpPr>
        <p:spPr>
          <a:xfrm>
            <a:off x="3275856" y="555526"/>
            <a:ext cx="3024336" cy="683264"/>
          </a:xfrm>
          <a:prstGeom prst="rect">
            <a:avLst/>
          </a:prstGeom>
          <a:noFill/>
        </p:spPr>
        <p:txBody>
          <a:bodyPr wrap="square" lIns="91434" tIns="45717" rIns="91434" bIns="45717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  <a:defRPr/>
            </a:pPr>
            <a:r>
              <a:rPr kumimoji="1" lang="zh-CN" altLang="en-US" sz="3200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多音字我会读</a:t>
            </a:r>
            <a:endParaRPr kumimoji="1" lang="zh-CN" altLang="en-US" sz="3200" b="1">
              <a:solidFill>
                <a:srgbClr val="0070C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6874036" y="1635646"/>
            <a:ext cx="1080120" cy="50405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4" tIns="45717" rIns="91434" bIns="45717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r>
              <a:rPr lang="zh-CN" altLang="en-US" sz="2800" b="1" smtClean="0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晕车</a:t>
            </a:r>
            <a:endParaRPr lang="zh-CN" altLang="en-US" sz="2800" b="1">
              <a:solidFill>
                <a:prstClr val="white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6876256" y="2326459"/>
            <a:ext cx="1080120" cy="50405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4" tIns="45717" rIns="91434" bIns="45717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r>
              <a:rPr lang="zh-CN" altLang="en-US" sz="2800" b="1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光晕</a:t>
            </a:r>
            <a:endParaRPr lang="zh-CN" altLang="en-US" sz="2800" b="1">
              <a:solidFill>
                <a:prstClr val="white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971600" y="1592905"/>
            <a:ext cx="1080120" cy="504056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4" tIns="45717" rIns="91434" bIns="45717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r>
              <a:rPr lang="zh-CN" altLang="en-US" sz="2800" b="1" smtClean="0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头晕</a:t>
            </a:r>
            <a:endParaRPr lang="zh-CN" altLang="en-US" sz="2800" b="1">
              <a:solidFill>
                <a:prstClr val="white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971600" y="2283718"/>
            <a:ext cx="1080120" cy="504056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4" tIns="45717" rIns="91434" bIns="45717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r>
              <a:rPr lang="zh-CN" altLang="en-US" sz="2800" b="1" smtClean="0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晕倒</a:t>
            </a:r>
            <a:endParaRPr lang="zh-CN" altLang="en-US" sz="2800" b="1">
              <a:solidFill>
                <a:prstClr val="white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文本框 5"/>
          <p:cNvSpPr txBox="1"/>
          <p:nvPr/>
        </p:nvSpPr>
        <p:spPr>
          <a:xfrm>
            <a:off x="1763855" y="3201908"/>
            <a:ext cx="5486991" cy="521970"/>
          </a:xfrm>
          <a:prstGeom prst="rect">
            <a:avLst/>
          </a:prstGeom>
          <a:noFill/>
        </p:spPr>
        <p:txBody>
          <a:bodyPr wrap="square" lIns="91434" tIns="45717" rIns="91434" bIns="45717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defTabSz="685800">
              <a:buFont typeface="Wingdings" panose="05000000000000000000" pitchFamily="2" charset="2"/>
              <a:buChar char="Ø"/>
            </a:pP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我感觉有点儿</a:t>
            </a:r>
            <a:r>
              <a:rPr lang="zh-CN" altLang="en-US" sz="2800" b="1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头晕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，需要休息。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文本框 18"/>
          <p:cNvSpPr txBox="1"/>
          <p:nvPr/>
        </p:nvSpPr>
        <p:spPr>
          <a:xfrm>
            <a:off x="1763688" y="3849980"/>
            <a:ext cx="6340475" cy="521970"/>
          </a:xfrm>
          <a:prstGeom prst="rect">
            <a:avLst/>
          </a:prstGeom>
          <a:noFill/>
        </p:spPr>
        <p:txBody>
          <a:bodyPr wrap="square" lIns="91434" tIns="45717" rIns="91434" bIns="45717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defTabSz="685800">
              <a:buFont typeface="Wingdings" panose="05000000000000000000" pitchFamily="2" charset="2"/>
              <a:buChar char="Ø"/>
            </a:pP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我感觉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有点儿</a:t>
            </a:r>
            <a:r>
              <a:rPr lang="zh-CN" altLang="en-US" sz="2800" b="1" smtClean="0">
                <a:solidFill>
                  <a:schemeClr val="accent4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晕车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，麻烦您开慢点。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3923665" y="341630"/>
            <a:ext cx="3775075" cy="622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</a:t>
            </a:r>
            <a:r>
              <a:rPr lang="zh-CN" altLang="en-US" sz="36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指导</a:t>
            </a:r>
            <a:endParaRPr lang="zh-CN" altLang="en-US" sz="36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文本框 13"/>
          <p:cNvSpPr txBox="1"/>
          <p:nvPr/>
        </p:nvSpPr>
        <p:spPr>
          <a:xfrm>
            <a:off x="3695459" y="1980004"/>
            <a:ext cx="5053005" cy="181588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左半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部分“身”字作偏旁时，撇不出头，中间两横间距相当。右半部分“寸”的横起笔略高于“身”第六笔横。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80" name="组合 79"/>
          <p:cNvGrpSpPr/>
          <p:nvPr/>
        </p:nvGrpSpPr>
        <p:grpSpPr>
          <a:xfrm>
            <a:off x="1173333" y="1932556"/>
            <a:ext cx="2318547" cy="2326669"/>
            <a:chOff x="5534807" y="1672548"/>
            <a:chExt cx="2318547" cy="2326669"/>
          </a:xfrm>
        </p:grpSpPr>
        <p:sp>
          <p:nvSpPr>
            <p:cNvPr id="81" name="矩形 80"/>
            <p:cNvSpPr>
              <a:spLocks noChangeAspect="1"/>
            </p:cNvSpPr>
            <p:nvPr/>
          </p:nvSpPr>
          <p:spPr>
            <a:xfrm>
              <a:off x="5534807" y="1672548"/>
              <a:ext cx="2304000" cy="2304000"/>
            </a:xfrm>
            <a:prstGeom prst="rect">
              <a:avLst/>
            </a:prstGeom>
            <a:solidFill>
              <a:srgbClr val="FFFFFF"/>
            </a:solidFill>
            <a:ln w="57150"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685800"/>
              <a:endParaRPr lang="zh-CN" altLang="en-US" sz="1400">
                <a:solidFill>
                  <a:prstClr val="white"/>
                </a:solidFill>
              </a:endParaRPr>
            </a:p>
          </p:txBody>
        </p:sp>
        <p:cxnSp>
          <p:nvCxnSpPr>
            <p:cNvPr id="82" name="直接连接符 81"/>
            <p:cNvCxnSpPr/>
            <p:nvPr/>
          </p:nvCxnSpPr>
          <p:spPr>
            <a:xfrm>
              <a:off x="5549354" y="2824548"/>
              <a:ext cx="2304000" cy="0"/>
            </a:xfrm>
            <a:prstGeom prst="line">
              <a:avLst/>
            </a:prstGeom>
            <a:ln w="57150">
              <a:solidFill>
                <a:schemeClr val="tx2">
                  <a:lumMod val="40000"/>
                  <a:lumOff val="60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直接连接符 82"/>
            <p:cNvCxnSpPr/>
            <p:nvPr/>
          </p:nvCxnSpPr>
          <p:spPr>
            <a:xfrm rot="5400000">
              <a:off x="5508232" y="2847217"/>
              <a:ext cx="2304000" cy="0"/>
            </a:xfrm>
            <a:prstGeom prst="line">
              <a:avLst/>
            </a:prstGeom>
            <a:ln w="57150">
              <a:solidFill>
                <a:schemeClr val="tx2">
                  <a:lumMod val="40000"/>
                  <a:lumOff val="60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文本框 8"/>
          <p:cNvSpPr txBox="1">
            <a:spLocks noChangeArrowheads="1"/>
          </p:cNvSpPr>
          <p:nvPr/>
        </p:nvSpPr>
        <p:spPr bwMode="auto">
          <a:xfrm>
            <a:off x="782997" y="887690"/>
            <a:ext cx="3284947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/>
            <a:r>
              <a:rPr lang="en-US" altLang="zh-CN" sz="6600" err="1">
                <a:solidFill>
                  <a:prstClr val="black"/>
                </a:solidFill>
                <a:latin typeface="宋体" panose="02010600030101010101" pitchFamily="2" charset="-122"/>
                <a:ea typeface="GB Pinyinok-B" panose="02010601030101010101" pitchFamily="2" charset="-122"/>
                <a:cs typeface="宋体" panose="02010600030101010101" pitchFamily="2" charset="-122"/>
              </a:rPr>
              <a:t>shè</a:t>
            </a:r>
            <a:endParaRPr lang="en-US" altLang="zh-CN" sz="6600">
              <a:solidFill>
                <a:prstClr val="black"/>
              </a:solidFill>
              <a:latin typeface="宋体" panose="02010600030101010101" pitchFamily="2" charset="-122"/>
              <a:ea typeface="GB Pinyinok-B" panose="02010601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1276298" y="2221255"/>
            <a:ext cx="1927550" cy="1862663"/>
            <a:chOff x="3784601" y="2176463"/>
            <a:chExt cx="801687" cy="774700"/>
          </a:xfrm>
        </p:grpSpPr>
        <p:sp>
          <p:nvSpPr>
            <p:cNvPr id="57" name="Freeform 30"/>
            <p:cNvSpPr/>
            <p:nvPr/>
          </p:nvSpPr>
          <p:spPr bwMode="auto">
            <a:xfrm>
              <a:off x="3994151" y="2176463"/>
              <a:ext cx="147638" cy="187325"/>
            </a:xfrm>
            <a:custGeom>
              <a:gdLst>
                <a:gd name="T0" fmla="*/ 96 w 185"/>
                <a:gd name="T1" fmla="*/ 65 h 236"/>
                <a:gd name="T2" fmla="*/ 97 w 185"/>
                <a:gd name="T3" fmla="*/ 52 h 236"/>
                <a:gd name="T4" fmla="*/ 99 w 185"/>
                <a:gd name="T5" fmla="*/ 40 h 236"/>
                <a:gd name="T6" fmla="*/ 97 w 185"/>
                <a:gd name="T7" fmla="*/ 31 h 236"/>
                <a:gd name="T8" fmla="*/ 94 w 185"/>
                <a:gd name="T9" fmla="*/ 17 h 236"/>
                <a:gd name="T10" fmla="*/ 94 w 185"/>
                <a:gd name="T11" fmla="*/ 6 h 236"/>
                <a:gd name="T12" fmla="*/ 97 w 185"/>
                <a:gd name="T13" fmla="*/ 0 h 236"/>
                <a:gd name="T14" fmla="*/ 105 w 185"/>
                <a:gd name="T15" fmla="*/ 0 h 236"/>
                <a:gd name="T16" fmla="*/ 113 w 185"/>
                <a:gd name="T17" fmla="*/ 0 h 236"/>
                <a:gd name="T18" fmla="*/ 124 w 185"/>
                <a:gd name="T19" fmla="*/ 4 h 236"/>
                <a:gd name="T20" fmla="*/ 149 w 185"/>
                <a:gd name="T21" fmla="*/ 17 h 236"/>
                <a:gd name="T22" fmla="*/ 172 w 185"/>
                <a:gd name="T23" fmla="*/ 35 h 236"/>
                <a:gd name="T24" fmla="*/ 180 w 185"/>
                <a:gd name="T25" fmla="*/ 42 h 236"/>
                <a:gd name="T26" fmla="*/ 184 w 185"/>
                <a:gd name="T27" fmla="*/ 50 h 236"/>
                <a:gd name="T28" fmla="*/ 185 w 185"/>
                <a:gd name="T29" fmla="*/ 54 h 236"/>
                <a:gd name="T30" fmla="*/ 184 w 185"/>
                <a:gd name="T31" fmla="*/ 59 h 236"/>
                <a:gd name="T32" fmla="*/ 180 w 185"/>
                <a:gd name="T33" fmla="*/ 69 h 236"/>
                <a:gd name="T34" fmla="*/ 172 w 185"/>
                <a:gd name="T35" fmla="*/ 81 h 236"/>
                <a:gd name="T36" fmla="*/ 159 w 185"/>
                <a:gd name="T37" fmla="*/ 98 h 236"/>
                <a:gd name="T38" fmla="*/ 141 w 185"/>
                <a:gd name="T39" fmla="*/ 117 h 236"/>
                <a:gd name="T40" fmla="*/ 115 w 185"/>
                <a:gd name="T41" fmla="*/ 144 h 236"/>
                <a:gd name="T42" fmla="*/ 82 w 185"/>
                <a:gd name="T43" fmla="*/ 176 h 236"/>
                <a:gd name="T44" fmla="*/ 44 w 185"/>
                <a:gd name="T45" fmla="*/ 215 h 236"/>
                <a:gd name="T46" fmla="*/ 0 w 185"/>
                <a:gd name="T47" fmla="*/ 232 h 236"/>
                <a:gd name="T48" fmla="*/ 19 w 185"/>
                <a:gd name="T49" fmla="*/ 201 h 236"/>
                <a:gd name="T50" fmla="*/ 36 w 185"/>
                <a:gd name="T51" fmla="*/ 172 h 236"/>
                <a:gd name="T52" fmla="*/ 52 w 185"/>
                <a:gd name="T53" fmla="*/ 148 h 236"/>
                <a:gd name="T54" fmla="*/ 65 w 185"/>
                <a:gd name="T55" fmla="*/ 125 h 236"/>
                <a:gd name="T56" fmla="*/ 74 w 185"/>
                <a:gd name="T57" fmla="*/ 107 h 236"/>
                <a:gd name="T58" fmla="*/ 84 w 185"/>
                <a:gd name="T59" fmla="*/ 92 h 236"/>
                <a:gd name="T60" fmla="*/ 90 w 185"/>
                <a:gd name="T61" fmla="*/ 81 h 236"/>
                <a:gd name="T62" fmla="*/ 92 w 185"/>
                <a:gd name="T63" fmla="*/ 73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85" h="236">
                  <a:moveTo>
                    <a:pt x="92" y="73"/>
                  </a:moveTo>
                  <a:lnTo>
                    <a:pt x="96" y="65"/>
                  </a:lnTo>
                  <a:lnTo>
                    <a:pt x="97" y="58"/>
                  </a:lnTo>
                  <a:lnTo>
                    <a:pt x="97" y="52"/>
                  </a:lnTo>
                  <a:lnTo>
                    <a:pt x="99" y="46"/>
                  </a:lnTo>
                  <a:lnTo>
                    <a:pt x="99" y="40"/>
                  </a:lnTo>
                  <a:lnTo>
                    <a:pt x="99" y="37"/>
                  </a:lnTo>
                  <a:lnTo>
                    <a:pt x="97" y="31"/>
                  </a:lnTo>
                  <a:lnTo>
                    <a:pt x="96" y="27"/>
                  </a:lnTo>
                  <a:lnTo>
                    <a:pt x="94" y="17"/>
                  </a:lnTo>
                  <a:lnTo>
                    <a:pt x="94" y="10"/>
                  </a:lnTo>
                  <a:lnTo>
                    <a:pt x="94" y="6"/>
                  </a:lnTo>
                  <a:lnTo>
                    <a:pt x="96" y="0"/>
                  </a:lnTo>
                  <a:lnTo>
                    <a:pt x="97" y="0"/>
                  </a:lnTo>
                  <a:lnTo>
                    <a:pt x="101" y="0"/>
                  </a:lnTo>
                  <a:lnTo>
                    <a:pt x="105" y="0"/>
                  </a:lnTo>
                  <a:lnTo>
                    <a:pt x="109" y="0"/>
                  </a:lnTo>
                  <a:lnTo>
                    <a:pt x="113" y="0"/>
                  </a:lnTo>
                  <a:lnTo>
                    <a:pt x="118" y="2"/>
                  </a:lnTo>
                  <a:lnTo>
                    <a:pt x="124" y="4"/>
                  </a:lnTo>
                  <a:lnTo>
                    <a:pt x="130" y="6"/>
                  </a:lnTo>
                  <a:lnTo>
                    <a:pt x="149" y="17"/>
                  </a:lnTo>
                  <a:lnTo>
                    <a:pt x="168" y="31"/>
                  </a:lnTo>
                  <a:lnTo>
                    <a:pt x="172" y="35"/>
                  </a:lnTo>
                  <a:lnTo>
                    <a:pt x="176" y="38"/>
                  </a:lnTo>
                  <a:lnTo>
                    <a:pt x="180" y="42"/>
                  </a:lnTo>
                  <a:lnTo>
                    <a:pt x="182" y="46"/>
                  </a:lnTo>
                  <a:lnTo>
                    <a:pt x="184" y="50"/>
                  </a:lnTo>
                  <a:lnTo>
                    <a:pt x="184" y="52"/>
                  </a:lnTo>
                  <a:lnTo>
                    <a:pt x="185" y="54"/>
                  </a:lnTo>
                  <a:lnTo>
                    <a:pt x="185" y="56"/>
                  </a:lnTo>
                  <a:lnTo>
                    <a:pt x="184" y="59"/>
                  </a:lnTo>
                  <a:lnTo>
                    <a:pt x="184" y="63"/>
                  </a:lnTo>
                  <a:lnTo>
                    <a:pt x="180" y="69"/>
                  </a:lnTo>
                  <a:lnTo>
                    <a:pt x="176" y="75"/>
                  </a:lnTo>
                  <a:lnTo>
                    <a:pt x="172" y="81"/>
                  </a:lnTo>
                  <a:lnTo>
                    <a:pt x="164" y="88"/>
                  </a:lnTo>
                  <a:lnTo>
                    <a:pt x="159" y="98"/>
                  </a:lnTo>
                  <a:lnTo>
                    <a:pt x="151" y="105"/>
                  </a:lnTo>
                  <a:lnTo>
                    <a:pt x="141" y="117"/>
                  </a:lnTo>
                  <a:lnTo>
                    <a:pt x="130" y="130"/>
                  </a:lnTo>
                  <a:lnTo>
                    <a:pt x="115" y="144"/>
                  </a:lnTo>
                  <a:lnTo>
                    <a:pt x="99" y="161"/>
                  </a:lnTo>
                  <a:lnTo>
                    <a:pt x="82" y="176"/>
                  </a:lnTo>
                  <a:lnTo>
                    <a:pt x="63" y="195"/>
                  </a:lnTo>
                  <a:lnTo>
                    <a:pt x="44" y="215"/>
                  </a:lnTo>
                  <a:lnTo>
                    <a:pt x="21" y="236"/>
                  </a:lnTo>
                  <a:lnTo>
                    <a:pt x="0" y="232"/>
                  </a:lnTo>
                  <a:lnTo>
                    <a:pt x="9" y="217"/>
                  </a:lnTo>
                  <a:lnTo>
                    <a:pt x="19" y="201"/>
                  </a:lnTo>
                  <a:lnTo>
                    <a:pt x="29" y="186"/>
                  </a:lnTo>
                  <a:lnTo>
                    <a:pt x="36" y="172"/>
                  </a:lnTo>
                  <a:lnTo>
                    <a:pt x="44" y="159"/>
                  </a:lnTo>
                  <a:lnTo>
                    <a:pt x="52" y="148"/>
                  </a:lnTo>
                  <a:lnTo>
                    <a:pt x="59" y="136"/>
                  </a:lnTo>
                  <a:lnTo>
                    <a:pt x="65" y="125"/>
                  </a:lnTo>
                  <a:lnTo>
                    <a:pt x="71" y="115"/>
                  </a:lnTo>
                  <a:lnTo>
                    <a:pt x="74" y="107"/>
                  </a:lnTo>
                  <a:lnTo>
                    <a:pt x="80" y="100"/>
                  </a:lnTo>
                  <a:lnTo>
                    <a:pt x="84" y="92"/>
                  </a:lnTo>
                  <a:lnTo>
                    <a:pt x="86" y="86"/>
                  </a:lnTo>
                  <a:lnTo>
                    <a:pt x="90" y="81"/>
                  </a:lnTo>
                  <a:lnTo>
                    <a:pt x="92" y="77"/>
                  </a:lnTo>
                  <a:lnTo>
                    <a:pt x="92" y="73"/>
                  </a:lnTo>
                  <a:lnTo>
                    <a:pt x="92" y="73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Freeform 31"/>
            <p:cNvSpPr/>
            <p:nvPr/>
          </p:nvSpPr>
          <p:spPr bwMode="auto">
            <a:xfrm>
              <a:off x="3946526" y="2349500"/>
              <a:ext cx="50800" cy="271463"/>
            </a:xfrm>
            <a:custGeom>
              <a:gdLst>
                <a:gd name="T0" fmla="*/ 3 w 63"/>
                <a:gd name="T1" fmla="*/ 35 h 341"/>
                <a:gd name="T2" fmla="*/ 1 w 63"/>
                <a:gd name="T3" fmla="*/ 27 h 341"/>
                <a:gd name="T4" fmla="*/ 1 w 63"/>
                <a:gd name="T5" fmla="*/ 21 h 341"/>
                <a:gd name="T6" fmla="*/ 1 w 63"/>
                <a:gd name="T7" fmla="*/ 16 h 341"/>
                <a:gd name="T8" fmla="*/ 0 w 63"/>
                <a:gd name="T9" fmla="*/ 12 h 341"/>
                <a:gd name="T10" fmla="*/ 1 w 63"/>
                <a:gd name="T11" fmla="*/ 8 h 341"/>
                <a:gd name="T12" fmla="*/ 1 w 63"/>
                <a:gd name="T13" fmla="*/ 6 h 341"/>
                <a:gd name="T14" fmla="*/ 1 w 63"/>
                <a:gd name="T15" fmla="*/ 4 h 341"/>
                <a:gd name="T16" fmla="*/ 3 w 63"/>
                <a:gd name="T17" fmla="*/ 2 h 341"/>
                <a:gd name="T18" fmla="*/ 5 w 63"/>
                <a:gd name="T19" fmla="*/ 0 h 341"/>
                <a:gd name="T20" fmla="*/ 9 w 63"/>
                <a:gd name="T21" fmla="*/ 0 h 341"/>
                <a:gd name="T22" fmla="*/ 15 w 63"/>
                <a:gd name="T23" fmla="*/ 0 h 341"/>
                <a:gd name="T24" fmla="*/ 22 w 63"/>
                <a:gd name="T25" fmla="*/ 0 h 341"/>
                <a:gd name="T26" fmla="*/ 30 w 63"/>
                <a:gd name="T27" fmla="*/ 2 h 341"/>
                <a:gd name="T28" fmla="*/ 40 w 63"/>
                <a:gd name="T29" fmla="*/ 2 h 341"/>
                <a:gd name="T30" fmla="*/ 51 w 63"/>
                <a:gd name="T31" fmla="*/ 4 h 341"/>
                <a:gd name="T32" fmla="*/ 63 w 63"/>
                <a:gd name="T33" fmla="*/ 6 h 341"/>
                <a:gd name="T34" fmla="*/ 63 w 63"/>
                <a:gd name="T35" fmla="*/ 341 h 341"/>
                <a:gd name="T36" fmla="*/ 21 w 63"/>
                <a:gd name="T37" fmla="*/ 341 h 341"/>
                <a:gd name="T38" fmla="*/ 21 w 63"/>
                <a:gd name="T39" fmla="*/ 320 h 341"/>
                <a:gd name="T40" fmla="*/ 21 w 63"/>
                <a:gd name="T41" fmla="*/ 301 h 341"/>
                <a:gd name="T42" fmla="*/ 21 w 63"/>
                <a:gd name="T43" fmla="*/ 282 h 341"/>
                <a:gd name="T44" fmla="*/ 21 w 63"/>
                <a:gd name="T45" fmla="*/ 265 h 341"/>
                <a:gd name="T46" fmla="*/ 21 w 63"/>
                <a:gd name="T47" fmla="*/ 247 h 341"/>
                <a:gd name="T48" fmla="*/ 21 w 63"/>
                <a:gd name="T49" fmla="*/ 230 h 341"/>
                <a:gd name="T50" fmla="*/ 21 w 63"/>
                <a:gd name="T51" fmla="*/ 215 h 341"/>
                <a:gd name="T52" fmla="*/ 21 w 63"/>
                <a:gd name="T53" fmla="*/ 200 h 341"/>
                <a:gd name="T54" fmla="*/ 19 w 63"/>
                <a:gd name="T55" fmla="*/ 186 h 341"/>
                <a:gd name="T56" fmla="*/ 19 w 63"/>
                <a:gd name="T57" fmla="*/ 173 h 341"/>
                <a:gd name="T58" fmla="*/ 19 w 63"/>
                <a:gd name="T59" fmla="*/ 161 h 341"/>
                <a:gd name="T60" fmla="*/ 19 w 63"/>
                <a:gd name="T61" fmla="*/ 150 h 341"/>
                <a:gd name="T62" fmla="*/ 19 w 63"/>
                <a:gd name="T63" fmla="*/ 140 h 341"/>
                <a:gd name="T64" fmla="*/ 17 w 63"/>
                <a:gd name="T65" fmla="*/ 131 h 341"/>
                <a:gd name="T66" fmla="*/ 17 w 63"/>
                <a:gd name="T67" fmla="*/ 123 h 341"/>
                <a:gd name="T68" fmla="*/ 17 w 63"/>
                <a:gd name="T69" fmla="*/ 115 h 341"/>
                <a:gd name="T70" fmla="*/ 15 w 63"/>
                <a:gd name="T71" fmla="*/ 102 h 341"/>
                <a:gd name="T72" fmla="*/ 13 w 63"/>
                <a:gd name="T73" fmla="*/ 89 h 341"/>
                <a:gd name="T74" fmla="*/ 11 w 63"/>
                <a:gd name="T75" fmla="*/ 77 h 341"/>
                <a:gd name="T76" fmla="*/ 9 w 63"/>
                <a:gd name="T77" fmla="*/ 67 h 341"/>
                <a:gd name="T78" fmla="*/ 9 w 63"/>
                <a:gd name="T79" fmla="*/ 58 h 341"/>
                <a:gd name="T80" fmla="*/ 7 w 63"/>
                <a:gd name="T81" fmla="*/ 50 h 341"/>
                <a:gd name="T82" fmla="*/ 5 w 63"/>
                <a:gd name="T83" fmla="*/ 43 h 341"/>
                <a:gd name="T84" fmla="*/ 3 w 63"/>
                <a:gd name="T85" fmla="*/ 35 h 341"/>
                <a:gd name="T86" fmla="*/ 3 w 63"/>
                <a:gd name="T87" fmla="*/ 35 h 3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" h="341">
                  <a:moveTo>
                    <a:pt x="3" y="35"/>
                  </a:moveTo>
                  <a:lnTo>
                    <a:pt x="1" y="27"/>
                  </a:lnTo>
                  <a:lnTo>
                    <a:pt x="1" y="21"/>
                  </a:lnTo>
                  <a:lnTo>
                    <a:pt x="1" y="16"/>
                  </a:lnTo>
                  <a:lnTo>
                    <a:pt x="0" y="12"/>
                  </a:lnTo>
                  <a:lnTo>
                    <a:pt x="1" y="8"/>
                  </a:lnTo>
                  <a:lnTo>
                    <a:pt x="1" y="6"/>
                  </a:lnTo>
                  <a:lnTo>
                    <a:pt x="1" y="4"/>
                  </a:lnTo>
                  <a:lnTo>
                    <a:pt x="3" y="2"/>
                  </a:lnTo>
                  <a:lnTo>
                    <a:pt x="5" y="0"/>
                  </a:lnTo>
                  <a:lnTo>
                    <a:pt x="9" y="0"/>
                  </a:lnTo>
                  <a:lnTo>
                    <a:pt x="15" y="0"/>
                  </a:lnTo>
                  <a:lnTo>
                    <a:pt x="22" y="0"/>
                  </a:lnTo>
                  <a:lnTo>
                    <a:pt x="30" y="2"/>
                  </a:lnTo>
                  <a:lnTo>
                    <a:pt x="40" y="2"/>
                  </a:lnTo>
                  <a:lnTo>
                    <a:pt x="51" y="4"/>
                  </a:lnTo>
                  <a:lnTo>
                    <a:pt x="63" y="6"/>
                  </a:lnTo>
                  <a:lnTo>
                    <a:pt x="63" y="341"/>
                  </a:lnTo>
                  <a:lnTo>
                    <a:pt x="21" y="341"/>
                  </a:lnTo>
                  <a:lnTo>
                    <a:pt x="21" y="320"/>
                  </a:lnTo>
                  <a:lnTo>
                    <a:pt x="21" y="301"/>
                  </a:lnTo>
                  <a:lnTo>
                    <a:pt x="21" y="282"/>
                  </a:lnTo>
                  <a:lnTo>
                    <a:pt x="21" y="265"/>
                  </a:lnTo>
                  <a:lnTo>
                    <a:pt x="21" y="247"/>
                  </a:lnTo>
                  <a:lnTo>
                    <a:pt x="21" y="230"/>
                  </a:lnTo>
                  <a:lnTo>
                    <a:pt x="21" y="215"/>
                  </a:lnTo>
                  <a:lnTo>
                    <a:pt x="21" y="200"/>
                  </a:lnTo>
                  <a:lnTo>
                    <a:pt x="19" y="186"/>
                  </a:lnTo>
                  <a:lnTo>
                    <a:pt x="19" y="173"/>
                  </a:lnTo>
                  <a:lnTo>
                    <a:pt x="19" y="161"/>
                  </a:lnTo>
                  <a:lnTo>
                    <a:pt x="19" y="150"/>
                  </a:lnTo>
                  <a:lnTo>
                    <a:pt x="19" y="140"/>
                  </a:lnTo>
                  <a:lnTo>
                    <a:pt x="17" y="131"/>
                  </a:lnTo>
                  <a:lnTo>
                    <a:pt x="17" y="123"/>
                  </a:lnTo>
                  <a:lnTo>
                    <a:pt x="17" y="115"/>
                  </a:lnTo>
                  <a:lnTo>
                    <a:pt x="15" y="102"/>
                  </a:lnTo>
                  <a:lnTo>
                    <a:pt x="13" y="89"/>
                  </a:lnTo>
                  <a:lnTo>
                    <a:pt x="11" y="77"/>
                  </a:lnTo>
                  <a:lnTo>
                    <a:pt x="9" y="67"/>
                  </a:lnTo>
                  <a:lnTo>
                    <a:pt x="9" y="58"/>
                  </a:lnTo>
                  <a:lnTo>
                    <a:pt x="7" y="50"/>
                  </a:lnTo>
                  <a:lnTo>
                    <a:pt x="5" y="43"/>
                  </a:lnTo>
                  <a:lnTo>
                    <a:pt x="3" y="35"/>
                  </a:lnTo>
                  <a:lnTo>
                    <a:pt x="3" y="35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Freeform 32"/>
            <p:cNvSpPr/>
            <p:nvPr/>
          </p:nvSpPr>
          <p:spPr bwMode="auto">
            <a:xfrm>
              <a:off x="3979863" y="2312988"/>
              <a:ext cx="231775" cy="617538"/>
            </a:xfrm>
            <a:custGeom>
              <a:gdLst>
                <a:gd name="T0" fmla="*/ 78 w 291"/>
                <a:gd name="T1" fmla="*/ 676 h 778"/>
                <a:gd name="T2" fmla="*/ 67 w 291"/>
                <a:gd name="T3" fmla="*/ 659 h 778"/>
                <a:gd name="T4" fmla="*/ 76 w 291"/>
                <a:gd name="T5" fmla="*/ 653 h 778"/>
                <a:gd name="T6" fmla="*/ 103 w 291"/>
                <a:gd name="T7" fmla="*/ 655 h 778"/>
                <a:gd name="T8" fmla="*/ 141 w 291"/>
                <a:gd name="T9" fmla="*/ 663 h 778"/>
                <a:gd name="T10" fmla="*/ 164 w 291"/>
                <a:gd name="T11" fmla="*/ 659 h 778"/>
                <a:gd name="T12" fmla="*/ 172 w 291"/>
                <a:gd name="T13" fmla="*/ 648 h 778"/>
                <a:gd name="T14" fmla="*/ 176 w 291"/>
                <a:gd name="T15" fmla="*/ 625 h 778"/>
                <a:gd name="T16" fmla="*/ 180 w 291"/>
                <a:gd name="T17" fmla="*/ 586 h 778"/>
                <a:gd name="T18" fmla="*/ 185 w 291"/>
                <a:gd name="T19" fmla="*/ 533 h 778"/>
                <a:gd name="T20" fmla="*/ 189 w 291"/>
                <a:gd name="T21" fmla="*/ 435 h 778"/>
                <a:gd name="T22" fmla="*/ 191 w 291"/>
                <a:gd name="T23" fmla="*/ 359 h 778"/>
                <a:gd name="T24" fmla="*/ 193 w 291"/>
                <a:gd name="T25" fmla="*/ 318 h 778"/>
                <a:gd name="T26" fmla="*/ 195 w 291"/>
                <a:gd name="T27" fmla="*/ 244 h 778"/>
                <a:gd name="T28" fmla="*/ 199 w 291"/>
                <a:gd name="T29" fmla="*/ 161 h 778"/>
                <a:gd name="T30" fmla="*/ 199 w 291"/>
                <a:gd name="T31" fmla="*/ 119 h 778"/>
                <a:gd name="T32" fmla="*/ 197 w 291"/>
                <a:gd name="T33" fmla="*/ 89 h 778"/>
                <a:gd name="T34" fmla="*/ 195 w 291"/>
                <a:gd name="T35" fmla="*/ 69 h 778"/>
                <a:gd name="T36" fmla="*/ 189 w 291"/>
                <a:gd name="T37" fmla="*/ 62 h 778"/>
                <a:gd name="T38" fmla="*/ 174 w 291"/>
                <a:gd name="T39" fmla="*/ 60 h 778"/>
                <a:gd name="T40" fmla="*/ 155 w 291"/>
                <a:gd name="T41" fmla="*/ 62 h 778"/>
                <a:gd name="T42" fmla="*/ 114 w 291"/>
                <a:gd name="T43" fmla="*/ 67 h 778"/>
                <a:gd name="T44" fmla="*/ 55 w 291"/>
                <a:gd name="T45" fmla="*/ 75 h 778"/>
                <a:gd name="T46" fmla="*/ 0 w 291"/>
                <a:gd name="T47" fmla="*/ 52 h 778"/>
                <a:gd name="T48" fmla="*/ 57 w 291"/>
                <a:gd name="T49" fmla="*/ 48 h 778"/>
                <a:gd name="T50" fmla="*/ 118 w 291"/>
                <a:gd name="T51" fmla="*/ 35 h 778"/>
                <a:gd name="T52" fmla="*/ 164 w 291"/>
                <a:gd name="T53" fmla="*/ 22 h 778"/>
                <a:gd name="T54" fmla="*/ 183 w 291"/>
                <a:gd name="T55" fmla="*/ 12 h 778"/>
                <a:gd name="T56" fmla="*/ 202 w 291"/>
                <a:gd name="T57" fmla="*/ 2 h 778"/>
                <a:gd name="T58" fmla="*/ 224 w 291"/>
                <a:gd name="T59" fmla="*/ 8 h 778"/>
                <a:gd name="T60" fmla="*/ 248 w 291"/>
                <a:gd name="T61" fmla="*/ 25 h 778"/>
                <a:gd name="T62" fmla="*/ 277 w 291"/>
                <a:gd name="T63" fmla="*/ 50 h 778"/>
                <a:gd name="T64" fmla="*/ 291 w 291"/>
                <a:gd name="T65" fmla="*/ 62 h 778"/>
                <a:gd name="T66" fmla="*/ 281 w 291"/>
                <a:gd name="T67" fmla="*/ 75 h 778"/>
                <a:gd name="T68" fmla="*/ 268 w 291"/>
                <a:gd name="T69" fmla="*/ 87 h 778"/>
                <a:gd name="T70" fmla="*/ 260 w 291"/>
                <a:gd name="T71" fmla="*/ 104 h 778"/>
                <a:gd name="T72" fmla="*/ 252 w 291"/>
                <a:gd name="T73" fmla="*/ 131 h 778"/>
                <a:gd name="T74" fmla="*/ 246 w 291"/>
                <a:gd name="T75" fmla="*/ 171 h 778"/>
                <a:gd name="T76" fmla="*/ 243 w 291"/>
                <a:gd name="T77" fmla="*/ 223 h 778"/>
                <a:gd name="T78" fmla="*/ 241 w 291"/>
                <a:gd name="T79" fmla="*/ 286 h 778"/>
                <a:gd name="T80" fmla="*/ 239 w 291"/>
                <a:gd name="T81" fmla="*/ 360 h 778"/>
                <a:gd name="T82" fmla="*/ 237 w 291"/>
                <a:gd name="T83" fmla="*/ 445 h 778"/>
                <a:gd name="T84" fmla="*/ 235 w 291"/>
                <a:gd name="T85" fmla="*/ 539 h 778"/>
                <a:gd name="T86" fmla="*/ 231 w 291"/>
                <a:gd name="T87" fmla="*/ 621 h 778"/>
                <a:gd name="T88" fmla="*/ 225 w 291"/>
                <a:gd name="T89" fmla="*/ 684 h 778"/>
                <a:gd name="T90" fmla="*/ 218 w 291"/>
                <a:gd name="T91" fmla="*/ 726 h 778"/>
                <a:gd name="T92" fmla="*/ 204 w 291"/>
                <a:gd name="T93" fmla="*/ 753 h 778"/>
                <a:gd name="T94" fmla="*/ 183 w 291"/>
                <a:gd name="T95" fmla="*/ 774 h 778"/>
                <a:gd name="T96" fmla="*/ 164 w 291"/>
                <a:gd name="T97" fmla="*/ 778 h 778"/>
                <a:gd name="T98" fmla="*/ 153 w 291"/>
                <a:gd name="T99" fmla="*/ 768 h 778"/>
                <a:gd name="T100" fmla="*/ 151 w 291"/>
                <a:gd name="T101" fmla="*/ 747 h 778"/>
                <a:gd name="T102" fmla="*/ 132 w 291"/>
                <a:gd name="T103" fmla="*/ 720 h 778"/>
                <a:gd name="T104" fmla="*/ 105 w 291"/>
                <a:gd name="T105" fmla="*/ 699 h 7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91" h="778">
                  <a:moveTo>
                    <a:pt x="105" y="699"/>
                  </a:moveTo>
                  <a:lnTo>
                    <a:pt x="95" y="692"/>
                  </a:lnTo>
                  <a:lnTo>
                    <a:pt x="86" y="684"/>
                  </a:lnTo>
                  <a:lnTo>
                    <a:pt x="78" y="676"/>
                  </a:lnTo>
                  <a:lnTo>
                    <a:pt x="74" y="671"/>
                  </a:lnTo>
                  <a:lnTo>
                    <a:pt x="69" y="667"/>
                  </a:lnTo>
                  <a:lnTo>
                    <a:pt x="67" y="663"/>
                  </a:lnTo>
                  <a:lnTo>
                    <a:pt x="67" y="659"/>
                  </a:lnTo>
                  <a:lnTo>
                    <a:pt x="67" y="657"/>
                  </a:lnTo>
                  <a:lnTo>
                    <a:pt x="69" y="655"/>
                  </a:lnTo>
                  <a:lnTo>
                    <a:pt x="72" y="655"/>
                  </a:lnTo>
                  <a:lnTo>
                    <a:pt x="76" y="653"/>
                  </a:lnTo>
                  <a:lnTo>
                    <a:pt x="80" y="653"/>
                  </a:lnTo>
                  <a:lnTo>
                    <a:pt x="88" y="653"/>
                  </a:lnTo>
                  <a:lnTo>
                    <a:pt x="93" y="655"/>
                  </a:lnTo>
                  <a:lnTo>
                    <a:pt x="103" y="655"/>
                  </a:lnTo>
                  <a:lnTo>
                    <a:pt x="113" y="657"/>
                  </a:lnTo>
                  <a:lnTo>
                    <a:pt x="124" y="659"/>
                  </a:lnTo>
                  <a:lnTo>
                    <a:pt x="134" y="661"/>
                  </a:lnTo>
                  <a:lnTo>
                    <a:pt x="141" y="663"/>
                  </a:lnTo>
                  <a:lnTo>
                    <a:pt x="149" y="663"/>
                  </a:lnTo>
                  <a:lnTo>
                    <a:pt x="155" y="663"/>
                  </a:lnTo>
                  <a:lnTo>
                    <a:pt x="160" y="661"/>
                  </a:lnTo>
                  <a:lnTo>
                    <a:pt x="164" y="659"/>
                  </a:lnTo>
                  <a:lnTo>
                    <a:pt x="168" y="657"/>
                  </a:lnTo>
                  <a:lnTo>
                    <a:pt x="170" y="655"/>
                  </a:lnTo>
                  <a:lnTo>
                    <a:pt x="170" y="652"/>
                  </a:lnTo>
                  <a:lnTo>
                    <a:pt x="172" y="648"/>
                  </a:lnTo>
                  <a:lnTo>
                    <a:pt x="172" y="644"/>
                  </a:lnTo>
                  <a:lnTo>
                    <a:pt x="174" y="638"/>
                  </a:lnTo>
                  <a:lnTo>
                    <a:pt x="174" y="632"/>
                  </a:lnTo>
                  <a:lnTo>
                    <a:pt x="176" y="625"/>
                  </a:lnTo>
                  <a:lnTo>
                    <a:pt x="178" y="615"/>
                  </a:lnTo>
                  <a:lnTo>
                    <a:pt x="178" y="607"/>
                  </a:lnTo>
                  <a:lnTo>
                    <a:pt x="180" y="596"/>
                  </a:lnTo>
                  <a:lnTo>
                    <a:pt x="180" y="586"/>
                  </a:lnTo>
                  <a:lnTo>
                    <a:pt x="181" y="575"/>
                  </a:lnTo>
                  <a:lnTo>
                    <a:pt x="183" y="562"/>
                  </a:lnTo>
                  <a:lnTo>
                    <a:pt x="183" y="548"/>
                  </a:lnTo>
                  <a:lnTo>
                    <a:pt x="185" y="533"/>
                  </a:lnTo>
                  <a:lnTo>
                    <a:pt x="185" y="517"/>
                  </a:lnTo>
                  <a:lnTo>
                    <a:pt x="187" y="489"/>
                  </a:lnTo>
                  <a:lnTo>
                    <a:pt x="187" y="462"/>
                  </a:lnTo>
                  <a:lnTo>
                    <a:pt x="189" y="435"/>
                  </a:lnTo>
                  <a:lnTo>
                    <a:pt x="189" y="412"/>
                  </a:lnTo>
                  <a:lnTo>
                    <a:pt x="191" y="389"/>
                  </a:lnTo>
                  <a:lnTo>
                    <a:pt x="191" y="368"/>
                  </a:lnTo>
                  <a:lnTo>
                    <a:pt x="191" y="359"/>
                  </a:lnTo>
                  <a:lnTo>
                    <a:pt x="193" y="351"/>
                  </a:lnTo>
                  <a:lnTo>
                    <a:pt x="193" y="341"/>
                  </a:lnTo>
                  <a:lnTo>
                    <a:pt x="193" y="334"/>
                  </a:lnTo>
                  <a:lnTo>
                    <a:pt x="193" y="318"/>
                  </a:lnTo>
                  <a:lnTo>
                    <a:pt x="193" y="301"/>
                  </a:lnTo>
                  <a:lnTo>
                    <a:pt x="195" y="284"/>
                  </a:lnTo>
                  <a:lnTo>
                    <a:pt x="195" y="265"/>
                  </a:lnTo>
                  <a:lnTo>
                    <a:pt x="195" y="244"/>
                  </a:lnTo>
                  <a:lnTo>
                    <a:pt x="195" y="221"/>
                  </a:lnTo>
                  <a:lnTo>
                    <a:pt x="197" y="198"/>
                  </a:lnTo>
                  <a:lnTo>
                    <a:pt x="199" y="173"/>
                  </a:lnTo>
                  <a:lnTo>
                    <a:pt x="199" y="161"/>
                  </a:lnTo>
                  <a:lnTo>
                    <a:pt x="199" y="150"/>
                  </a:lnTo>
                  <a:lnTo>
                    <a:pt x="199" y="138"/>
                  </a:lnTo>
                  <a:lnTo>
                    <a:pt x="199" y="129"/>
                  </a:lnTo>
                  <a:lnTo>
                    <a:pt x="199" y="119"/>
                  </a:lnTo>
                  <a:lnTo>
                    <a:pt x="197" y="110"/>
                  </a:lnTo>
                  <a:lnTo>
                    <a:pt x="197" y="102"/>
                  </a:lnTo>
                  <a:lnTo>
                    <a:pt x="197" y="96"/>
                  </a:lnTo>
                  <a:lnTo>
                    <a:pt x="197" y="89"/>
                  </a:lnTo>
                  <a:lnTo>
                    <a:pt x="197" y="83"/>
                  </a:lnTo>
                  <a:lnTo>
                    <a:pt x="197" y="77"/>
                  </a:lnTo>
                  <a:lnTo>
                    <a:pt x="197" y="73"/>
                  </a:lnTo>
                  <a:lnTo>
                    <a:pt x="195" y="69"/>
                  </a:lnTo>
                  <a:lnTo>
                    <a:pt x="195" y="67"/>
                  </a:lnTo>
                  <a:lnTo>
                    <a:pt x="195" y="66"/>
                  </a:lnTo>
                  <a:lnTo>
                    <a:pt x="193" y="64"/>
                  </a:lnTo>
                  <a:lnTo>
                    <a:pt x="189" y="62"/>
                  </a:lnTo>
                  <a:lnTo>
                    <a:pt x="185" y="60"/>
                  </a:lnTo>
                  <a:lnTo>
                    <a:pt x="181" y="60"/>
                  </a:lnTo>
                  <a:lnTo>
                    <a:pt x="178" y="60"/>
                  </a:lnTo>
                  <a:lnTo>
                    <a:pt x="174" y="60"/>
                  </a:lnTo>
                  <a:lnTo>
                    <a:pt x="172" y="60"/>
                  </a:lnTo>
                  <a:lnTo>
                    <a:pt x="166" y="62"/>
                  </a:lnTo>
                  <a:lnTo>
                    <a:pt x="160" y="62"/>
                  </a:lnTo>
                  <a:lnTo>
                    <a:pt x="155" y="62"/>
                  </a:lnTo>
                  <a:lnTo>
                    <a:pt x="145" y="64"/>
                  </a:lnTo>
                  <a:lnTo>
                    <a:pt x="137" y="64"/>
                  </a:lnTo>
                  <a:lnTo>
                    <a:pt x="126" y="66"/>
                  </a:lnTo>
                  <a:lnTo>
                    <a:pt x="114" y="67"/>
                  </a:lnTo>
                  <a:lnTo>
                    <a:pt x="101" y="69"/>
                  </a:lnTo>
                  <a:lnTo>
                    <a:pt x="88" y="71"/>
                  </a:lnTo>
                  <a:lnTo>
                    <a:pt x="72" y="73"/>
                  </a:lnTo>
                  <a:lnTo>
                    <a:pt x="55" y="75"/>
                  </a:lnTo>
                  <a:lnTo>
                    <a:pt x="38" y="77"/>
                  </a:lnTo>
                  <a:lnTo>
                    <a:pt x="19" y="79"/>
                  </a:lnTo>
                  <a:lnTo>
                    <a:pt x="0" y="81"/>
                  </a:lnTo>
                  <a:lnTo>
                    <a:pt x="0" y="52"/>
                  </a:lnTo>
                  <a:lnTo>
                    <a:pt x="13" y="52"/>
                  </a:lnTo>
                  <a:lnTo>
                    <a:pt x="28" y="50"/>
                  </a:lnTo>
                  <a:lnTo>
                    <a:pt x="42" y="50"/>
                  </a:lnTo>
                  <a:lnTo>
                    <a:pt x="57" y="48"/>
                  </a:lnTo>
                  <a:lnTo>
                    <a:pt x="72" y="46"/>
                  </a:lnTo>
                  <a:lnTo>
                    <a:pt x="88" y="43"/>
                  </a:lnTo>
                  <a:lnTo>
                    <a:pt x="103" y="39"/>
                  </a:lnTo>
                  <a:lnTo>
                    <a:pt x="118" y="35"/>
                  </a:lnTo>
                  <a:lnTo>
                    <a:pt x="132" y="31"/>
                  </a:lnTo>
                  <a:lnTo>
                    <a:pt x="143" y="29"/>
                  </a:lnTo>
                  <a:lnTo>
                    <a:pt x="155" y="25"/>
                  </a:lnTo>
                  <a:lnTo>
                    <a:pt x="164" y="22"/>
                  </a:lnTo>
                  <a:lnTo>
                    <a:pt x="172" y="20"/>
                  </a:lnTo>
                  <a:lnTo>
                    <a:pt x="178" y="16"/>
                  </a:lnTo>
                  <a:lnTo>
                    <a:pt x="183" y="12"/>
                  </a:lnTo>
                  <a:lnTo>
                    <a:pt x="183" y="12"/>
                  </a:lnTo>
                  <a:lnTo>
                    <a:pt x="185" y="10"/>
                  </a:lnTo>
                  <a:lnTo>
                    <a:pt x="189" y="6"/>
                  </a:lnTo>
                  <a:lnTo>
                    <a:pt x="195" y="4"/>
                  </a:lnTo>
                  <a:lnTo>
                    <a:pt x="202" y="2"/>
                  </a:lnTo>
                  <a:lnTo>
                    <a:pt x="210" y="0"/>
                  </a:lnTo>
                  <a:lnTo>
                    <a:pt x="214" y="2"/>
                  </a:lnTo>
                  <a:lnTo>
                    <a:pt x="218" y="6"/>
                  </a:lnTo>
                  <a:lnTo>
                    <a:pt x="224" y="8"/>
                  </a:lnTo>
                  <a:lnTo>
                    <a:pt x="229" y="12"/>
                  </a:lnTo>
                  <a:lnTo>
                    <a:pt x="235" y="16"/>
                  </a:lnTo>
                  <a:lnTo>
                    <a:pt x="243" y="20"/>
                  </a:lnTo>
                  <a:lnTo>
                    <a:pt x="248" y="25"/>
                  </a:lnTo>
                  <a:lnTo>
                    <a:pt x="256" y="31"/>
                  </a:lnTo>
                  <a:lnTo>
                    <a:pt x="264" y="39"/>
                  </a:lnTo>
                  <a:lnTo>
                    <a:pt x="271" y="45"/>
                  </a:lnTo>
                  <a:lnTo>
                    <a:pt x="277" y="50"/>
                  </a:lnTo>
                  <a:lnTo>
                    <a:pt x="281" y="54"/>
                  </a:lnTo>
                  <a:lnTo>
                    <a:pt x="285" y="58"/>
                  </a:lnTo>
                  <a:lnTo>
                    <a:pt x="289" y="60"/>
                  </a:lnTo>
                  <a:lnTo>
                    <a:pt x="291" y="62"/>
                  </a:lnTo>
                  <a:lnTo>
                    <a:pt x="291" y="64"/>
                  </a:lnTo>
                  <a:lnTo>
                    <a:pt x="287" y="67"/>
                  </a:lnTo>
                  <a:lnTo>
                    <a:pt x="283" y="73"/>
                  </a:lnTo>
                  <a:lnTo>
                    <a:pt x="281" y="75"/>
                  </a:lnTo>
                  <a:lnTo>
                    <a:pt x="277" y="79"/>
                  </a:lnTo>
                  <a:lnTo>
                    <a:pt x="273" y="83"/>
                  </a:lnTo>
                  <a:lnTo>
                    <a:pt x="269" y="85"/>
                  </a:lnTo>
                  <a:lnTo>
                    <a:pt x="268" y="87"/>
                  </a:lnTo>
                  <a:lnTo>
                    <a:pt x="266" y="90"/>
                  </a:lnTo>
                  <a:lnTo>
                    <a:pt x="264" y="94"/>
                  </a:lnTo>
                  <a:lnTo>
                    <a:pt x="262" y="98"/>
                  </a:lnTo>
                  <a:lnTo>
                    <a:pt x="260" y="104"/>
                  </a:lnTo>
                  <a:lnTo>
                    <a:pt x="258" y="110"/>
                  </a:lnTo>
                  <a:lnTo>
                    <a:pt x="256" y="115"/>
                  </a:lnTo>
                  <a:lnTo>
                    <a:pt x="254" y="123"/>
                  </a:lnTo>
                  <a:lnTo>
                    <a:pt x="252" y="131"/>
                  </a:lnTo>
                  <a:lnTo>
                    <a:pt x="250" y="140"/>
                  </a:lnTo>
                  <a:lnTo>
                    <a:pt x="250" y="150"/>
                  </a:lnTo>
                  <a:lnTo>
                    <a:pt x="248" y="159"/>
                  </a:lnTo>
                  <a:lnTo>
                    <a:pt x="246" y="171"/>
                  </a:lnTo>
                  <a:lnTo>
                    <a:pt x="246" y="182"/>
                  </a:lnTo>
                  <a:lnTo>
                    <a:pt x="245" y="194"/>
                  </a:lnTo>
                  <a:lnTo>
                    <a:pt x="245" y="207"/>
                  </a:lnTo>
                  <a:lnTo>
                    <a:pt x="243" y="223"/>
                  </a:lnTo>
                  <a:lnTo>
                    <a:pt x="243" y="236"/>
                  </a:lnTo>
                  <a:lnTo>
                    <a:pt x="243" y="253"/>
                  </a:lnTo>
                  <a:lnTo>
                    <a:pt x="241" y="269"/>
                  </a:lnTo>
                  <a:lnTo>
                    <a:pt x="241" y="286"/>
                  </a:lnTo>
                  <a:lnTo>
                    <a:pt x="241" y="303"/>
                  </a:lnTo>
                  <a:lnTo>
                    <a:pt x="239" y="322"/>
                  </a:lnTo>
                  <a:lnTo>
                    <a:pt x="239" y="339"/>
                  </a:lnTo>
                  <a:lnTo>
                    <a:pt x="239" y="360"/>
                  </a:lnTo>
                  <a:lnTo>
                    <a:pt x="237" y="380"/>
                  </a:lnTo>
                  <a:lnTo>
                    <a:pt x="237" y="401"/>
                  </a:lnTo>
                  <a:lnTo>
                    <a:pt x="237" y="422"/>
                  </a:lnTo>
                  <a:lnTo>
                    <a:pt x="237" y="445"/>
                  </a:lnTo>
                  <a:lnTo>
                    <a:pt x="237" y="466"/>
                  </a:lnTo>
                  <a:lnTo>
                    <a:pt x="235" y="491"/>
                  </a:lnTo>
                  <a:lnTo>
                    <a:pt x="235" y="514"/>
                  </a:lnTo>
                  <a:lnTo>
                    <a:pt x="235" y="539"/>
                  </a:lnTo>
                  <a:lnTo>
                    <a:pt x="233" y="560"/>
                  </a:lnTo>
                  <a:lnTo>
                    <a:pt x="233" y="583"/>
                  </a:lnTo>
                  <a:lnTo>
                    <a:pt x="231" y="602"/>
                  </a:lnTo>
                  <a:lnTo>
                    <a:pt x="231" y="621"/>
                  </a:lnTo>
                  <a:lnTo>
                    <a:pt x="229" y="638"/>
                  </a:lnTo>
                  <a:lnTo>
                    <a:pt x="227" y="655"/>
                  </a:lnTo>
                  <a:lnTo>
                    <a:pt x="225" y="671"/>
                  </a:lnTo>
                  <a:lnTo>
                    <a:pt x="225" y="684"/>
                  </a:lnTo>
                  <a:lnTo>
                    <a:pt x="224" y="697"/>
                  </a:lnTo>
                  <a:lnTo>
                    <a:pt x="222" y="709"/>
                  </a:lnTo>
                  <a:lnTo>
                    <a:pt x="220" y="719"/>
                  </a:lnTo>
                  <a:lnTo>
                    <a:pt x="218" y="726"/>
                  </a:lnTo>
                  <a:lnTo>
                    <a:pt x="216" y="734"/>
                  </a:lnTo>
                  <a:lnTo>
                    <a:pt x="212" y="740"/>
                  </a:lnTo>
                  <a:lnTo>
                    <a:pt x="210" y="745"/>
                  </a:lnTo>
                  <a:lnTo>
                    <a:pt x="204" y="753"/>
                  </a:lnTo>
                  <a:lnTo>
                    <a:pt x="199" y="759"/>
                  </a:lnTo>
                  <a:lnTo>
                    <a:pt x="193" y="765"/>
                  </a:lnTo>
                  <a:lnTo>
                    <a:pt x="187" y="770"/>
                  </a:lnTo>
                  <a:lnTo>
                    <a:pt x="183" y="774"/>
                  </a:lnTo>
                  <a:lnTo>
                    <a:pt x="178" y="776"/>
                  </a:lnTo>
                  <a:lnTo>
                    <a:pt x="174" y="778"/>
                  </a:lnTo>
                  <a:lnTo>
                    <a:pt x="168" y="778"/>
                  </a:lnTo>
                  <a:lnTo>
                    <a:pt x="164" y="778"/>
                  </a:lnTo>
                  <a:lnTo>
                    <a:pt x="160" y="778"/>
                  </a:lnTo>
                  <a:lnTo>
                    <a:pt x="157" y="776"/>
                  </a:lnTo>
                  <a:lnTo>
                    <a:pt x="155" y="772"/>
                  </a:lnTo>
                  <a:lnTo>
                    <a:pt x="153" y="768"/>
                  </a:lnTo>
                  <a:lnTo>
                    <a:pt x="153" y="765"/>
                  </a:lnTo>
                  <a:lnTo>
                    <a:pt x="151" y="759"/>
                  </a:lnTo>
                  <a:lnTo>
                    <a:pt x="151" y="753"/>
                  </a:lnTo>
                  <a:lnTo>
                    <a:pt x="151" y="747"/>
                  </a:lnTo>
                  <a:lnTo>
                    <a:pt x="149" y="742"/>
                  </a:lnTo>
                  <a:lnTo>
                    <a:pt x="145" y="734"/>
                  </a:lnTo>
                  <a:lnTo>
                    <a:pt x="139" y="728"/>
                  </a:lnTo>
                  <a:lnTo>
                    <a:pt x="132" y="720"/>
                  </a:lnTo>
                  <a:lnTo>
                    <a:pt x="124" y="715"/>
                  </a:lnTo>
                  <a:lnTo>
                    <a:pt x="114" y="707"/>
                  </a:lnTo>
                  <a:lnTo>
                    <a:pt x="105" y="699"/>
                  </a:lnTo>
                  <a:lnTo>
                    <a:pt x="105" y="699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Freeform 33"/>
            <p:cNvSpPr/>
            <p:nvPr/>
          </p:nvSpPr>
          <p:spPr bwMode="auto">
            <a:xfrm>
              <a:off x="3983038" y="2420938"/>
              <a:ext cx="122238" cy="36513"/>
            </a:xfrm>
            <a:custGeom>
              <a:gdLst>
                <a:gd name="T0" fmla="*/ 0 w 154"/>
                <a:gd name="T1" fmla="*/ 16 h 46"/>
                <a:gd name="T2" fmla="*/ 12 w 154"/>
                <a:gd name="T3" fmla="*/ 14 h 46"/>
                <a:gd name="T4" fmla="*/ 22 w 154"/>
                <a:gd name="T5" fmla="*/ 12 h 46"/>
                <a:gd name="T6" fmla="*/ 31 w 154"/>
                <a:gd name="T7" fmla="*/ 10 h 46"/>
                <a:gd name="T8" fmla="*/ 41 w 154"/>
                <a:gd name="T9" fmla="*/ 8 h 46"/>
                <a:gd name="T10" fmla="*/ 48 w 154"/>
                <a:gd name="T11" fmla="*/ 6 h 46"/>
                <a:gd name="T12" fmla="*/ 56 w 154"/>
                <a:gd name="T13" fmla="*/ 6 h 46"/>
                <a:gd name="T14" fmla="*/ 64 w 154"/>
                <a:gd name="T15" fmla="*/ 4 h 46"/>
                <a:gd name="T16" fmla="*/ 71 w 154"/>
                <a:gd name="T17" fmla="*/ 4 h 46"/>
                <a:gd name="T18" fmla="*/ 77 w 154"/>
                <a:gd name="T19" fmla="*/ 2 h 46"/>
                <a:gd name="T20" fmla="*/ 83 w 154"/>
                <a:gd name="T21" fmla="*/ 2 h 46"/>
                <a:gd name="T22" fmla="*/ 88 w 154"/>
                <a:gd name="T23" fmla="*/ 0 h 46"/>
                <a:gd name="T24" fmla="*/ 92 w 154"/>
                <a:gd name="T25" fmla="*/ 0 h 46"/>
                <a:gd name="T26" fmla="*/ 96 w 154"/>
                <a:gd name="T27" fmla="*/ 0 h 46"/>
                <a:gd name="T28" fmla="*/ 100 w 154"/>
                <a:gd name="T29" fmla="*/ 0 h 46"/>
                <a:gd name="T30" fmla="*/ 104 w 154"/>
                <a:gd name="T31" fmla="*/ 0 h 46"/>
                <a:gd name="T32" fmla="*/ 106 w 154"/>
                <a:gd name="T33" fmla="*/ 0 h 46"/>
                <a:gd name="T34" fmla="*/ 115 w 154"/>
                <a:gd name="T35" fmla="*/ 0 h 46"/>
                <a:gd name="T36" fmla="*/ 123 w 154"/>
                <a:gd name="T37" fmla="*/ 2 h 46"/>
                <a:gd name="T38" fmla="*/ 131 w 154"/>
                <a:gd name="T39" fmla="*/ 4 h 46"/>
                <a:gd name="T40" fmla="*/ 140 w 154"/>
                <a:gd name="T41" fmla="*/ 8 h 46"/>
                <a:gd name="T42" fmla="*/ 146 w 154"/>
                <a:gd name="T43" fmla="*/ 12 h 46"/>
                <a:gd name="T44" fmla="*/ 150 w 154"/>
                <a:gd name="T45" fmla="*/ 16 h 46"/>
                <a:gd name="T46" fmla="*/ 152 w 154"/>
                <a:gd name="T47" fmla="*/ 21 h 46"/>
                <a:gd name="T48" fmla="*/ 154 w 154"/>
                <a:gd name="T49" fmla="*/ 25 h 46"/>
                <a:gd name="T50" fmla="*/ 152 w 154"/>
                <a:gd name="T51" fmla="*/ 27 h 46"/>
                <a:gd name="T52" fmla="*/ 152 w 154"/>
                <a:gd name="T53" fmla="*/ 27 h 46"/>
                <a:gd name="T54" fmla="*/ 150 w 154"/>
                <a:gd name="T55" fmla="*/ 29 h 46"/>
                <a:gd name="T56" fmla="*/ 150 w 154"/>
                <a:gd name="T57" fmla="*/ 31 h 46"/>
                <a:gd name="T58" fmla="*/ 146 w 154"/>
                <a:gd name="T59" fmla="*/ 33 h 46"/>
                <a:gd name="T60" fmla="*/ 144 w 154"/>
                <a:gd name="T61" fmla="*/ 35 h 46"/>
                <a:gd name="T62" fmla="*/ 140 w 154"/>
                <a:gd name="T63" fmla="*/ 37 h 46"/>
                <a:gd name="T64" fmla="*/ 136 w 154"/>
                <a:gd name="T65" fmla="*/ 37 h 46"/>
                <a:gd name="T66" fmla="*/ 132 w 154"/>
                <a:gd name="T67" fmla="*/ 39 h 46"/>
                <a:gd name="T68" fmla="*/ 129 w 154"/>
                <a:gd name="T69" fmla="*/ 39 h 46"/>
                <a:gd name="T70" fmla="*/ 125 w 154"/>
                <a:gd name="T71" fmla="*/ 39 h 46"/>
                <a:gd name="T72" fmla="*/ 119 w 154"/>
                <a:gd name="T73" fmla="*/ 41 h 46"/>
                <a:gd name="T74" fmla="*/ 113 w 154"/>
                <a:gd name="T75" fmla="*/ 41 h 46"/>
                <a:gd name="T76" fmla="*/ 108 w 154"/>
                <a:gd name="T77" fmla="*/ 41 h 46"/>
                <a:gd name="T78" fmla="*/ 100 w 154"/>
                <a:gd name="T79" fmla="*/ 41 h 46"/>
                <a:gd name="T80" fmla="*/ 92 w 154"/>
                <a:gd name="T81" fmla="*/ 43 h 46"/>
                <a:gd name="T82" fmla="*/ 83 w 154"/>
                <a:gd name="T83" fmla="*/ 43 h 46"/>
                <a:gd name="T84" fmla="*/ 73 w 154"/>
                <a:gd name="T85" fmla="*/ 43 h 46"/>
                <a:gd name="T86" fmla="*/ 64 w 154"/>
                <a:gd name="T87" fmla="*/ 43 h 46"/>
                <a:gd name="T88" fmla="*/ 52 w 154"/>
                <a:gd name="T89" fmla="*/ 43 h 46"/>
                <a:gd name="T90" fmla="*/ 41 w 154"/>
                <a:gd name="T91" fmla="*/ 44 h 46"/>
                <a:gd name="T92" fmla="*/ 27 w 154"/>
                <a:gd name="T93" fmla="*/ 44 h 46"/>
                <a:gd name="T94" fmla="*/ 14 w 154"/>
                <a:gd name="T95" fmla="*/ 44 h 46"/>
                <a:gd name="T96" fmla="*/ 0 w 154"/>
                <a:gd name="T97" fmla="*/ 46 h 46"/>
                <a:gd name="T98" fmla="*/ 0 w 154"/>
                <a:gd name="T99" fmla="*/ 16 h 46"/>
                <a:gd name="T100" fmla="*/ 0 w 154"/>
                <a:gd name="T101" fmla="*/ 16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4" h="46">
                  <a:moveTo>
                    <a:pt x="0" y="16"/>
                  </a:moveTo>
                  <a:lnTo>
                    <a:pt x="12" y="14"/>
                  </a:lnTo>
                  <a:lnTo>
                    <a:pt x="22" y="12"/>
                  </a:lnTo>
                  <a:lnTo>
                    <a:pt x="31" y="10"/>
                  </a:lnTo>
                  <a:lnTo>
                    <a:pt x="41" y="8"/>
                  </a:lnTo>
                  <a:lnTo>
                    <a:pt x="48" y="6"/>
                  </a:lnTo>
                  <a:lnTo>
                    <a:pt x="56" y="6"/>
                  </a:lnTo>
                  <a:lnTo>
                    <a:pt x="64" y="4"/>
                  </a:lnTo>
                  <a:lnTo>
                    <a:pt x="71" y="4"/>
                  </a:lnTo>
                  <a:lnTo>
                    <a:pt x="77" y="2"/>
                  </a:lnTo>
                  <a:lnTo>
                    <a:pt x="83" y="2"/>
                  </a:lnTo>
                  <a:lnTo>
                    <a:pt x="88" y="0"/>
                  </a:lnTo>
                  <a:lnTo>
                    <a:pt x="92" y="0"/>
                  </a:lnTo>
                  <a:lnTo>
                    <a:pt x="96" y="0"/>
                  </a:lnTo>
                  <a:lnTo>
                    <a:pt x="100" y="0"/>
                  </a:lnTo>
                  <a:lnTo>
                    <a:pt x="104" y="0"/>
                  </a:lnTo>
                  <a:lnTo>
                    <a:pt x="106" y="0"/>
                  </a:lnTo>
                  <a:lnTo>
                    <a:pt x="115" y="0"/>
                  </a:lnTo>
                  <a:lnTo>
                    <a:pt x="123" y="2"/>
                  </a:lnTo>
                  <a:lnTo>
                    <a:pt x="131" y="4"/>
                  </a:lnTo>
                  <a:lnTo>
                    <a:pt x="140" y="8"/>
                  </a:lnTo>
                  <a:lnTo>
                    <a:pt x="146" y="12"/>
                  </a:lnTo>
                  <a:lnTo>
                    <a:pt x="150" y="16"/>
                  </a:lnTo>
                  <a:lnTo>
                    <a:pt x="152" y="21"/>
                  </a:lnTo>
                  <a:lnTo>
                    <a:pt x="154" y="25"/>
                  </a:lnTo>
                  <a:lnTo>
                    <a:pt x="152" y="27"/>
                  </a:lnTo>
                  <a:lnTo>
                    <a:pt x="152" y="27"/>
                  </a:lnTo>
                  <a:lnTo>
                    <a:pt x="150" y="29"/>
                  </a:lnTo>
                  <a:lnTo>
                    <a:pt x="150" y="31"/>
                  </a:lnTo>
                  <a:lnTo>
                    <a:pt x="146" y="33"/>
                  </a:lnTo>
                  <a:lnTo>
                    <a:pt x="144" y="35"/>
                  </a:lnTo>
                  <a:lnTo>
                    <a:pt x="140" y="37"/>
                  </a:lnTo>
                  <a:lnTo>
                    <a:pt x="136" y="37"/>
                  </a:lnTo>
                  <a:lnTo>
                    <a:pt x="132" y="39"/>
                  </a:lnTo>
                  <a:lnTo>
                    <a:pt x="129" y="39"/>
                  </a:lnTo>
                  <a:lnTo>
                    <a:pt x="125" y="39"/>
                  </a:lnTo>
                  <a:lnTo>
                    <a:pt x="119" y="41"/>
                  </a:lnTo>
                  <a:lnTo>
                    <a:pt x="113" y="41"/>
                  </a:lnTo>
                  <a:lnTo>
                    <a:pt x="108" y="41"/>
                  </a:lnTo>
                  <a:lnTo>
                    <a:pt x="100" y="41"/>
                  </a:lnTo>
                  <a:lnTo>
                    <a:pt x="92" y="43"/>
                  </a:lnTo>
                  <a:lnTo>
                    <a:pt x="83" y="43"/>
                  </a:lnTo>
                  <a:lnTo>
                    <a:pt x="73" y="43"/>
                  </a:lnTo>
                  <a:lnTo>
                    <a:pt x="64" y="43"/>
                  </a:lnTo>
                  <a:lnTo>
                    <a:pt x="52" y="43"/>
                  </a:lnTo>
                  <a:lnTo>
                    <a:pt x="41" y="44"/>
                  </a:lnTo>
                  <a:lnTo>
                    <a:pt x="27" y="44"/>
                  </a:lnTo>
                  <a:lnTo>
                    <a:pt x="14" y="44"/>
                  </a:lnTo>
                  <a:lnTo>
                    <a:pt x="0" y="46"/>
                  </a:lnTo>
                  <a:lnTo>
                    <a:pt x="0" y="16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Freeform 34"/>
            <p:cNvSpPr/>
            <p:nvPr/>
          </p:nvSpPr>
          <p:spPr bwMode="auto">
            <a:xfrm>
              <a:off x="4281488" y="2235200"/>
              <a:ext cx="165100" cy="715963"/>
            </a:xfrm>
            <a:custGeom>
              <a:gdLst>
                <a:gd name="T0" fmla="*/ 200 w 208"/>
                <a:gd name="T1" fmla="*/ 86 h 902"/>
                <a:gd name="T2" fmla="*/ 199 w 208"/>
                <a:gd name="T3" fmla="*/ 117 h 902"/>
                <a:gd name="T4" fmla="*/ 197 w 208"/>
                <a:gd name="T5" fmla="*/ 166 h 902"/>
                <a:gd name="T6" fmla="*/ 195 w 208"/>
                <a:gd name="T7" fmla="*/ 233 h 902"/>
                <a:gd name="T8" fmla="*/ 197 w 208"/>
                <a:gd name="T9" fmla="*/ 505 h 902"/>
                <a:gd name="T10" fmla="*/ 200 w 208"/>
                <a:gd name="T11" fmla="*/ 651 h 902"/>
                <a:gd name="T12" fmla="*/ 200 w 208"/>
                <a:gd name="T13" fmla="*/ 718 h 902"/>
                <a:gd name="T14" fmla="*/ 197 w 208"/>
                <a:gd name="T15" fmla="*/ 770 h 902"/>
                <a:gd name="T16" fmla="*/ 193 w 208"/>
                <a:gd name="T17" fmla="*/ 806 h 902"/>
                <a:gd name="T18" fmla="*/ 179 w 208"/>
                <a:gd name="T19" fmla="*/ 842 h 902"/>
                <a:gd name="T20" fmla="*/ 156 w 208"/>
                <a:gd name="T21" fmla="*/ 881 h 902"/>
                <a:gd name="T22" fmla="*/ 137 w 208"/>
                <a:gd name="T23" fmla="*/ 896 h 902"/>
                <a:gd name="T24" fmla="*/ 122 w 208"/>
                <a:gd name="T25" fmla="*/ 902 h 902"/>
                <a:gd name="T26" fmla="*/ 112 w 208"/>
                <a:gd name="T27" fmla="*/ 892 h 902"/>
                <a:gd name="T28" fmla="*/ 111 w 208"/>
                <a:gd name="T29" fmla="*/ 863 h 902"/>
                <a:gd name="T30" fmla="*/ 97 w 208"/>
                <a:gd name="T31" fmla="*/ 825 h 902"/>
                <a:gd name="T32" fmla="*/ 63 w 208"/>
                <a:gd name="T33" fmla="*/ 793 h 902"/>
                <a:gd name="T34" fmla="*/ 30 w 208"/>
                <a:gd name="T35" fmla="*/ 770 h 902"/>
                <a:gd name="T36" fmla="*/ 3 w 208"/>
                <a:gd name="T37" fmla="*/ 747 h 902"/>
                <a:gd name="T38" fmla="*/ 3 w 208"/>
                <a:gd name="T39" fmla="*/ 739 h 902"/>
                <a:gd name="T40" fmla="*/ 26 w 208"/>
                <a:gd name="T41" fmla="*/ 741 h 902"/>
                <a:gd name="T42" fmla="*/ 67 w 208"/>
                <a:gd name="T43" fmla="*/ 750 h 902"/>
                <a:gd name="T44" fmla="*/ 95 w 208"/>
                <a:gd name="T45" fmla="*/ 758 h 902"/>
                <a:gd name="T46" fmla="*/ 122 w 208"/>
                <a:gd name="T47" fmla="*/ 754 h 902"/>
                <a:gd name="T48" fmla="*/ 135 w 208"/>
                <a:gd name="T49" fmla="*/ 743 h 902"/>
                <a:gd name="T50" fmla="*/ 137 w 208"/>
                <a:gd name="T51" fmla="*/ 731 h 902"/>
                <a:gd name="T52" fmla="*/ 139 w 208"/>
                <a:gd name="T53" fmla="*/ 712 h 902"/>
                <a:gd name="T54" fmla="*/ 141 w 208"/>
                <a:gd name="T55" fmla="*/ 685 h 902"/>
                <a:gd name="T56" fmla="*/ 141 w 208"/>
                <a:gd name="T57" fmla="*/ 651 h 902"/>
                <a:gd name="T58" fmla="*/ 143 w 208"/>
                <a:gd name="T59" fmla="*/ 609 h 902"/>
                <a:gd name="T60" fmla="*/ 143 w 208"/>
                <a:gd name="T61" fmla="*/ 559 h 902"/>
                <a:gd name="T62" fmla="*/ 143 w 208"/>
                <a:gd name="T63" fmla="*/ 500 h 902"/>
                <a:gd name="T64" fmla="*/ 143 w 208"/>
                <a:gd name="T65" fmla="*/ 406 h 902"/>
                <a:gd name="T66" fmla="*/ 143 w 208"/>
                <a:gd name="T67" fmla="*/ 299 h 902"/>
                <a:gd name="T68" fmla="*/ 143 w 208"/>
                <a:gd name="T69" fmla="*/ 210 h 902"/>
                <a:gd name="T70" fmla="*/ 141 w 208"/>
                <a:gd name="T71" fmla="*/ 147 h 902"/>
                <a:gd name="T72" fmla="*/ 137 w 208"/>
                <a:gd name="T73" fmla="*/ 105 h 902"/>
                <a:gd name="T74" fmla="*/ 133 w 208"/>
                <a:gd name="T75" fmla="*/ 73 h 902"/>
                <a:gd name="T76" fmla="*/ 128 w 208"/>
                <a:gd name="T77" fmla="*/ 50 h 902"/>
                <a:gd name="T78" fmla="*/ 122 w 208"/>
                <a:gd name="T79" fmla="*/ 34 h 902"/>
                <a:gd name="T80" fmla="*/ 111 w 208"/>
                <a:gd name="T81" fmla="*/ 25 h 902"/>
                <a:gd name="T82" fmla="*/ 105 w 208"/>
                <a:gd name="T83" fmla="*/ 11 h 902"/>
                <a:gd name="T84" fmla="*/ 111 w 208"/>
                <a:gd name="T85" fmla="*/ 2 h 902"/>
                <a:gd name="T86" fmla="*/ 137 w 208"/>
                <a:gd name="T87" fmla="*/ 2 h 902"/>
                <a:gd name="T88" fmla="*/ 176 w 208"/>
                <a:gd name="T89" fmla="*/ 15 h 902"/>
                <a:gd name="T90" fmla="*/ 202 w 208"/>
                <a:gd name="T91" fmla="*/ 30 h 902"/>
                <a:gd name="T92" fmla="*/ 208 w 208"/>
                <a:gd name="T93" fmla="*/ 48 h 902"/>
                <a:gd name="T94" fmla="*/ 202 w 208"/>
                <a:gd name="T95" fmla="*/ 73 h 9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08" h="902">
                  <a:moveTo>
                    <a:pt x="202" y="73"/>
                  </a:moveTo>
                  <a:lnTo>
                    <a:pt x="202" y="76"/>
                  </a:lnTo>
                  <a:lnTo>
                    <a:pt x="202" y="80"/>
                  </a:lnTo>
                  <a:lnTo>
                    <a:pt x="200" y="86"/>
                  </a:lnTo>
                  <a:lnTo>
                    <a:pt x="200" y="92"/>
                  </a:lnTo>
                  <a:lnTo>
                    <a:pt x="199" y="99"/>
                  </a:lnTo>
                  <a:lnTo>
                    <a:pt x="199" y="107"/>
                  </a:lnTo>
                  <a:lnTo>
                    <a:pt x="199" y="117"/>
                  </a:lnTo>
                  <a:lnTo>
                    <a:pt x="197" y="128"/>
                  </a:lnTo>
                  <a:lnTo>
                    <a:pt x="197" y="140"/>
                  </a:lnTo>
                  <a:lnTo>
                    <a:pt x="197" y="151"/>
                  </a:lnTo>
                  <a:lnTo>
                    <a:pt x="197" y="166"/>
                  </a:lnTo>
                  <a:lnTo>
                    <a:pt x="195" y="182"/>
                  </a:lnTo>
                  <a:lnTo>
                    <a:pt x="195" y="197"/>
                  </a:lnTo>
                  <a:lnTo>
                    <a:pt x="195" y="214"/>
                  </a:lnTo>
                  <a:lnTo>
                    <a:pt x="195" y="233"/>
                  </a:lnTo>
                  <a:lnTo>
                    <a:pt x="195" y="254"/>
                  </a:lnTo>
                  <a:lnTo>
                    <a:pt x="195" y="337"/>
                  </a:lnTo>
                  <a:lnTo>
                    <a:pt x="195" y="421"/>
                  </a:lnTo>
                  <a:lnTo>
                    <a:pt x="197" y="505"/>
                  </a:lnTo>
                  <a:lnTo>
                    <a:pt x="199" y="590"/>
                  </a:lnTo>
                  <a:lnTo>
                    <a:pt x="199" y="611"/>
                  </a:lnTo>
                  <a:lnTo>
                    <a:pt x="200" y="632"/>
                  </a:lnTo>
                  <a:lnTo>
                    <a:pt x="200" y="651"/>
                  </a:lnTo>
                  <a:lnTo>
                    <a:pt x="200" y="670"/>
                  </a:lnTo>
                  <a:lnTo>
                    <a:pt x="200" y="687"/>
                  </a:lnTo>
                  <a:lnTo>
                    <a:pt x="200" y="703"/>
                  </a:lnTo>
                  <a:lnTo>
                    <a:pt x="200" y="718"/>
                  </a:lnTo>
                  <a:lnTo>
                    <a:pt x="199" y="733"/>
                  </a:lnTo>
                  <a:lnTo>
                    <a:pt x="199" y="747"/>
                  </a:lnTo>
                  <a:lnTo>
                    <a:pt x="199" y="758"/>
                  </a:lnTo>
                  <a:lnTo>
                    <a:pt x="197" y="770"/>
                  </a:lnTo>
                  <a:lnTo>
                    <a:pt x="197" y="781"/>
                  </a:lnTo>
                  <a:lnTo>
                    <a:pt x="195" y="791"/>
                  </a:lnTo>
                  <a:lnTo>
                    <a:pt x="193" y="798"/>
                  </a:lnTo>
                  <a:lnTo>
                    <a:pt x="193" y="806"/>
                  </a:lnTo>
                  <a:lnTo>
                    <a:pt x="191" y="814"/>
                  </a:lnTo>
                  <a:lnTo>
                    <a:pt x="187" y="823"/>
                  </a:lnTo>
                  <a:lnTo>
                    <a:pt x="183" y="833"/>
                  </a:lnTo>
                  <a:lnTo>
                    <a:pt x="179" y="842"/>
                  </a:lnTo>
                  <a:lnTo>
                    <a:pt x="176" y="852"/>
                  </a:lnTo>
                  <a:lnTo>
                    <a:pt x="170" y="860"/>
                  </a:lnTo>
                  <a:lnTo>
                    <a:pt x="166" y="867"/>
                  </a:lnTo>
                  <a:lnTo>
                    <a:pt x="156" y="881"/>
                  </a:lnTo>
                  <a:lnTo>
                    <a:pt x="153" y="884"/>
                  </a:lnTo>
                  <a:lnTo>
                    <a:pt x="147" y="888"/>
                  </a:lnTo>
                  <a:lnTo>
                    <a:pt x="143" y="892"/>
                  </a:lnTo>
                  <a:lnTo>
                    <a:pt x="137" y="896"/>
                  </a:lnTo>
                  <a:lnTo>
                    <a:pt x="133" y="898"/>
                  </a:lnTo>
                  <a:lnTo>
                    <a:pt x="130" y="900"/>
                  </a:lnTo>
                  <a:lnTo>
                    <a:pt x="126" y="900"/>
                  </a:lnTo>
                  <a:lnTo>
                    <a:pt x="122" y="902"/>
                  </a:lnTo>
                  <a:lnTo>
                    <a:pt x="120" y="900"/>
                  </a:lnTo>
                  <a:lnTo>
                    <a:pt x="118" y="898"/>
                  </a:lnTo>
                  <a:lnTo>
                    <a:pt x="114" y="896"/>
                  </a:lnTo>
                  <a:lnTo>
                    <a:pt x="112" y="892"/>
                  </a:lnTo>
                  <a:lnTo>
                    <a:pt x="112" y="886"/>
                  </a:lnTo>
                  <a:lnTo>
                    <a:pt x="111" y="879"/>
                  </a:lnTo>
                  <a:lnTo>
                    <a:pt x="111" y="871"/>
                  </a:lnTo>
                  <a:lnTo>
                    <a:pt x="111" y="863"/>
                  </a:lnTo>
                  <a:lnTo>
                    <a:pt x="109" y="854"/>
                  </a:lnTo>
                  <a:lnTo>
                    <a:pt x="107" y="844"/>
                  </a:lnTo>
                  <a:lnTo>
                    <a:pt x="103" y="835"/>
                  </a:lnTo>
                  <a:lnTo>
                    <a:pt x="97" y="825"/>
                  </a:lnTo>
                  <a:lnTo>
                    <a:pt x="89" y="816"/>
                  </a:lnTo>
                  <a:lnTo>
                    <a:pt x="80" y="806"/>
                  </a:lnTo>
                  <a:lnTo>
                    <a:pt x="68" y="796"/>
                  </a:lnTo>
                  <a:lnTo>
                    <a:pt x="63" y="793"/>
                  </a:lnTo>
                  <a:lnTo>
                    <a:pt x="55" y="787"/>
                  </a:lnTo>
                  <a:lnTo>
                    <a:pt x="49" y="783"/>
                  </a:lnTo>
                  <a:lnTo>
                    <a:pt x="42" y="779"/>
                  </a:lnTo>
                  <a:lnTo>
                    <a:pt x="30" y="770"/>
                  </a:lnTo>
                  <a:lnTo>
                    <a:pt x="21" y="762"/>
                  </a:lnTo>
                  <a:lnTo>
                    <a:pt x="13" y="756"/>
                  </a:lnTo>
                  <a:lnTo>
                    <a:pt x="7" y="750"/>
                  </a:lnTo>
                  <a:lnTo>
                    <a:pt x="3" y="747"/>
                  </a:lnTo>
                  <a:lnTo>
                    <a:pt x="1" y="743"/>
                  </a:lnTo>
                  <a:lnTo>
                    <a:pt x="0" y="741"/>
                  </a:lnTo>
                  <a:lnTo>
                    <a:pt x="1" y="741"/>
                  </a:lnTo>
                  <a:lnTo>
                    <a:pt x="3" y="739"/>
                  </a:lnTo>
                  <a:lnTo>
                    <a:pt x="7" y="739"/>
                  </a:lnTo>
                  <a:lnTo>
                    <a:pt x="13" y="739"/>
                  </a:lnTo>
                  <a:lnTo>
                    <a:pt x="19" y="739"/>
                  </a:lnTo>
                  <a:lnTo>
                    <a:pt x="26" y="741"/>
                  </a:lnTo>
                  <a:lnTo>
                    <a:pt x="36" y="743"/>
                  </a:lnTo>
                  <a:lnTo>
                    <a:pt x="47" y="745"/>
                  </a:lnTo>
                  <a:lnTo>
                    <a:pt x="57" y="749"/>
                  </a:lnTo>
                  <a:lnTo>
                    <a:pt x="67" y="750"/>
                  </a:lnTo>
                  <a:lnTo>
                    <a:pt x="76" y="752"/>
                  </a:lnTo>
                  <a:lnTo>
                    <a:pt x="82" y="754"/>
                  </a:lnTo>
                  <a:lnTo>
                    <a:pt x="89" y="756"/>
                  </a:lnTo>
                  <a:lnTo>
                    <a:pt x="95" y="758"/>
                  </a:lnTo>
                  <a:lnTo>
                    <a:pt x="101" y="758"/>
                  </a:lnTo>
                  <a:lnTo>
                    <a:pt x="107" y="758"/>
                  </a:lnTo>
                  <a:lnTo>
                    <a:pt x="114" y="758"/>
                  </a:lnTo>
                  <a:lnTo>
                    <a:pt x="122" y="754"/>
                  </a:lnTo>
                  <a:lnTo>
                    <a:pt x="130" y="750"/>
                  </a:lnTo>
                  <a:lnTo>
                    <a:pt x="135" y="745"/>
                  </a:lnTo>
                  <a:lnTo>
                    <a:pt x="135" y="745"/>
                  </a:lnTo>
                  <a:lnTo>
                    <a:pt x="135" y="743"/>
                  </a:lnTo>
                  <a:lnTo>
                    <a:pt x="137" y="741"/>
                  </a:lnTo>
                  <a:lnTo>
                    <a:pt x="137" y="739"/>
                  </a:lnTo>
                  <a:lnTo>
                    <a:pt x="137" y="735"/>
                  </a:lnTo>
                  <a:lnTo>
                    <a:pt x="137" y="731"/>
                  </a:lnTo>
                  <a:lnTo>
                    <a:pt x="137" y="727"/>
                  </a:lnTo>
                  <a:lnTo>
                    <a:pt x="139" y="724"/>
                  </a:lnTo>
                  <a:lnTo>
                    <a:pt x="139" y="718"/>
                  </a:lnTo>
                  <a:lnTo>
                    <a:pt x="139" y="712"/>
                  </a:lnTo>
                  <a:lnTo>
                    <a:pt x="139" y="706"/>
                  </a:lnTo>
                  <a:lnTo>
                    <a:pt x="139" y="701"/>
                  </a:lnTo>
                  <a:lnTo>
                    <a:pt x="141" y="693"/>
                  </a:lnTo>
                  <a:lnTo>
                    <a:pt x="141" y="685"/>
                  </a:lnTo>
                  <a:lnTo>
                    <a:pt x="141" y="678"/>
                  </a:lnTo>
                  <a:lnTo>
                    <a:pt x="141" y="670"/>
                  </a:lnTo>
                  <a:lnTo>
                    <a:pt x="141" y="660"/>
                  </a:lnTo>
                  <a:lnTo>
                    <a:pt x="141" y="651"/>
                  </a:lnTo>
                  <a:lnTo>
                    <a:pt x="141" y="641"/>
                  </a:lnTo>
                  <a:lnTo>
                    <a:pt x="143" y="632"/>
                  </a:lnTo>
                  <a:lnTo>
                    <a:pt x="143" y="620"/>
                  </a:lnTo>
                  <a:lnTo>
                    <a:pt x="143" y="609"/>
                  </a:lnTo>
                  <a:lnTo>
                    <a:pt x="143" y="597"/>
                  </a:lnTo>
                  <a:lnTo>
                    <a:pt x="143" y="584"/>
                  </a:lnTo>
                  <a:lnTo>
                    <a:pt x="143" y="572"/>
                  </a:lnTo>
                  <a:lnTo>
                    <a:pt x="143" y="559"/>
                  </a:lnTo>
                  <a:lnTo>
                    <a:pt x="143" y="546"/>
                  </a:lnTo>
                  <a:lnTo>
                    <a:pt x="143" y="530"/>
                  </a:lnTo>
                  <a:lnTo>
                    <a:pt x="143" y="515"/>
                  </a:lnTo>
                  <a:lnTo>
                    <a:pt x="143" y="500"/>
                  </a:lnTo>
                  <a:lnTo>
                    <a:pt x="143" y="484"/>
                  </a:lnTo>
                  <a:lnTo>
                    <a:pt x="143" y="469"/>
                  </a:lnTo>
                  <a:lnTo>
                    <a:pt x="143" y="436"/>
                  </a:lnTo>
                  <a:lnTo>
                    <a:pt x="143" y="406"/>
                  </a:lnTo>
                  <a:lnTo>
                    <a:pt x="143" y="377"/>
                  </a:lnTo>
                  <a:lnTo>
                    <a:pt x="143" y="348"/>
                  </a:lnTo>
                  <a:lnTo>
                    <a:pt x="143" y="323"/>
                  </a:lnTo>
                  <a:lnTo>
                    <a:pt x="143" y="299"/>
                  </a:lnTo>
                  <a:lnTo>
                    <a:pt x="143" y="274"/>
                  </a:lnTo>
                  <a:lnTo>
                    <a:pt x="143" y="253"/>
                  </a:lnTo>
                  <a:lnTo>
                    <a:pt x="143" y="232"/>
                  </a:lnTo>
                  <a:lnTo>
                    <a:pt x="143" y="210"/>
                  </a:lnTo>
                  <a:lnTo>
                    <a:pt x="143" y="193"/>
                  </a:lnTo>
                  <a:lnTo>
                    <a:pt x="141" y="176"/>
                  </a:lnTo>
                  <a:lnTo>
                    <a:pt x="141" y="161"/>
                  </a:lnTo>
                  <a:lnTo>
                    <a:pt x="141" y="147"/>
                  </a:lnTo>
                  <a:lnTo>
                    <a:pt x="141" y="134"/>
                  </a:lnTo>
                  <a:lnTo>
                    <a:pt x="139" y="124"/>
                  </a:lnTo>
                  <a:lnTo>
                    <a:pt x="139" y="113"/>
                  </a:lnTo>
                  <a:lnTo>
                    <a:pt x="137" y="105"/>
                  </a:lnTo>
                  <a:lnTo>
                    <a:pt x="137" y="96"/>
                  </a:lnTo>
                  <a:lnTo>
                    <a:pt x="135" y="88"/>
                  </a:lnTo>
                  <a:lnTo>
                    <a:pt x="135" y="80"/>
                  </a:lnTo>
                  <a:lnTo>
                    <a:pt x="133" y="73"/>
                  </a:lnTo>
                  <a:lnTo>
                    <a:pt x="132" y="67"/>
                  </a:lnTo>
                  <a:lnTo>
                    <a:pt x="132" y="59"/>
                  </a:lnTo>
                  <a:lnTo>
                    <a:pt x="130" y="55"/>
                  </a:lnTo>
                  <a:lnTo>
                    <a:pt x="128" y="50"/>
                  </a:lnTo>
                  <a:lnTo>
                    <a:pt x="126" y="46"/>
                  </a:lnTo>
                  <a:lnTo>
                    <a:pt x="124" y="42"/>
                  </a:lnTo>
                  <a:lnTo>
                    <a:pt x="124" y="38"/>
                  </a:lnTo>
                  <a:lnTo>
                    <a:pt x="122" y="34"/>
                  </a:lnTo>
                  <a:lnTo>
                    <a:pt x="120" y="32"/>
                  </a:lnTo>
                  <a:lnTo>
                    <a:pt x="118" y="30"/>
                  </a:lnTo>
                  <a:lnTo>
                    <a:pt x="114" y="29"/>
                  </a:lnTo>
                  <a:lnTo>
                    <a:pt x="111" y="25"/>
                  </a:lnTo>
                  <a:lnTo>
                    <a:pt x="109" y="21"/>
                  </a:lnTo>
                  <a:lnTo>
                    <a:pt x="107" y="19"/>
                  </a:lnTo>
                  <a:lnTo>
                    <a:pt x="105" y="15"/>
                  </a:lnTo>
                  <a:lnTo>
                    <a:pt x="105" y="11"/>
                  </a:lnTo>
                  <a:lnTo>
                    <a:pt x="105" y="9"/>
                  </a:lnTo>
                  <a:lnTo>
                    <a:pt x="107" y="6"/>
                  </a:lnTo>
                  <a:lnTo>
                    <a:pt x="109" y="4"/>
                  </a:lnTo>
                  <a:lnTo>
                    <a:pt x="111" y="2"/>
                  </a:lnTo>
                  <a:lnTo>
                    <a:pt x="116" y="0"/>
                  </a:lnTo>
                  <a:lnTo>
                    <a:pt x="122" y="0"/>
                  </a:lnTo>
                  <a:lnTo>
                    <a:pt x="128" y="0"/>
                  </a:lnTo>
                  <a:lnTo>
                    <a:pt x="137" y="2"/>
                  </a:lnTo>
                  <a:lnTo>
                    <a:pt x="147" y="4"/>
                  </a:lnTo>
                  <a:lnTo>
                    <a:pt x="156" y="6"/>
                  </a:lnTo>
                  <a:lnTo>
                    <a:pt x="168" y="11"/>
                  </a:lnTo>
                  <a:lnTo>
                    <a:pt x="176" y="15"/>
                  </a:lnTo>
                  <a:lnTo>
                    <a:pt x="185" y="19"/>
                  </a:lnTo>
                  <a:lnTo>
                    <a:pt x="191" y="23"/>
                  </a:lnTo>
                  <a:lnTo>
                    <a:pt x="197" y="27"/>
                  </a:lnTo>
                  <a:lnTo>
                    <a:pt x="202" y="30"/>
                  </a:lnTo>
                  <a:lnTo>
                    <a:pt x="204" y="34"/>
                  </a:lnTo>
                  <a:lnTo>
                    <a:pt x="208" y="40"/>
                  </a:lnTo>
                  <a:lnTo>
                    <a:pt x="208" y="44"/>
                  </a:lnTo>
                  <a:lnTo>
                    <a:pt x="208" y="48"/>
                  </a:lnTo>
                  <a:lnTo>
                    <a:pt x="208" y="52"/>
                  </a:lnTo>
                  <a:lnTo>
                    <a:pt x="208" y="55"/>
                  </a:lnTo>
                  <a:lnTo>
                    <a:pt x="206" y="65"/>
                  </a:lnTo>
                  <a:lnTo>
                    <a:pt x="202" y="73"/>
                  </a:lnTo>
                  <a:lnTo>
                    <a:pt x="202" y="73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" name="Freeform 35"/>
            <p:cNvSpPr/>
            <p:nvPr/>
          </p:nvSpPr>
          <p:spPr bwMode="auto">
            <a:xfrm>
              <a:off x="4148138" y="2452688"/>
              <a:ext cx="438150" cy="82550"/>
            </a:xfrm>
            <a:custGeom>
              <a:gdLst>
                <a:gd name="T0" fmla="*/ 329 w 553"/>
                <a:gd name="T1" fmla="*/ 19 h 103"/>
                <a:gd name="T2" fmla="*/ 366 w 553"/>
                <a:gd name="T3" fmla="*/ 11 h 103"/>
                <a:gd name="T4" fmla="*/ 400 w 553"/>
                <a:gd name="T5" fmla="*/ 5 h 103"/>
                <a:gd name="T6" fmla="*/ 429 w 553"/>
                <a:gd name="T7" fmla="*/ 2 h 103"/>
                <a:gd name="T8" fmla="*/ 454 w 553"/>
                <a:gd name="T9" fmla="*/ 0 h 103"/>
                <a:gd name="T10" fmla="*/ 477 w 553"/>
                <a:gd name="T11" fmla="*/ 0 h 103"/>
                <a:gd name="T12" fmla="*/ 496 w 553"/>
                <a:gd name="T13" fmla="*/ 0 h 103"/>
                <a:gd name="T14" fmla="*/ 509 w 553"/>
                <a:gd name="T15" fmla="*/ 3 h 103"/>
                <a:gd name="T16" fmla="*/ 524 w 553"/>
                <a:gd name="T17" fmla="*/ 9 h 103"/>
                <a:gd name="T18" fmla="*/ 538 w 553"/>
                <a:gd name="T19" fmla="*/ 17 h 103"/>
                <a:gd name="T20" fmla="*/ 547 w 553"/>
                <a:gd name="T21" fmla="*/ 25 h 103"/>
                <a:gd name="T22" fmla="*/ 553 w 553"/>
                <a:gd name="T23" fmla="*/ 28 h 103"/>
                <a:gd name="T24" fmla="*/ 553 w 553"/>
                <a:gd name="T25" fmla="*/ 36 h 103"/>
                <a:gd name="T26" fmla="*/ 551 w 553"/>
                <a:gd name="T27" fmla="*/ 44 h 103"/>
                <a:gd name="T28" fmla="*/ 547 w 553"/>
                <a:gd name="T29" fmla="*/ 48 h 103"/>
                <a:gd name="T30" fmla="*/ 544 w 553"/>
                <a:gd name="T31" fmla="*/ 49 h 103"/>
                <a:gd name="T32" fmla="*/ 538 w 553"/>
                <a:gd name="T33" fmla="*/ 51 h 103"/>
                <a:gd name="T34" fmla="*/ 530 w 553"/>
                <a:gd name="T35" fmla="*/ 51 h 103"/>
                <a:gd name="T36" fmla="*/ 519 w 553"/>
                <a:gd name="T37" fmla="*/ 53 h 103"/>
                <a:gd name="T38" fmla="*/ 505 w 553"/>
                <a:gd name="T39" fmla="*/ 55 h 103"/>
                <a:gd name="T40" fmla="*/ 492 w 553"/>
                <a:gd name="T41" fmla="*/ 55 h 103"/>
                <a:gd name="T42" fmla="*/ 475 w 553"/>
                <a:gd name="T43" fmla="*/ 55 h 103"/>
                <a:gd name="T44" fmla="*/ 454 w 553"/>
                <a:gd name="T45" fmla="*/ 55 h 103"/>
                <a:gd name="T46" fmla="*/ 433 w 553"/>
                <a:gd name="T47" fmla="*/ 57 h 103"/>
                <a:gd name="T48" fmla="*/ 408 w 553"/>
                <a:gd name="T49" fmla="*/ 57 h 103"/>
                <a:gd name="T50" fmla="*/ 381 w 553"/>
                <a:gd name="T51" fmla="*/ 61 h 103"/>
                <a:gd name="T52" fmla="*/ 352 w 553"/>
                <a:gd name="T53" fmla="*/ 63 h 103"/>
                <a:gd name="T54" fmla="*/ 322 w 553"/>
                <a:gd name="T55" fmla="*/ 67 h 103"/>
                <a:gd name="T56" fmla="*/ 289 w 553"/>
                <a:gd name="T57" fmla="*/ 72 h 103"/>
                <a:gd name="T58" fmla="*/ 255 w 553"/>
                <a:gd name="T59" fmla="*/ 78 h 103"/>
                <a:gd name="T60" fmla="*/ 201 w 553"/>
                <a:gd name="T61" fmla="*/ 88 h 103"/>
                <a:gd name="T62" fmla="*/ 136 w 553"/>
                <a:gd name="T63" fmla="*/ 97 h 103"/>
                <a:gd name="T64" fmla="*/ 77 w 553"/>
                <a:gd name="T65" fmla="*/ 103 h 103"/>
                <a:gd name="T66" fmla="*/ 36 w 553"/>
                <a:gd name="T67" fmla="*/ 103 h 103"/>
                <a:gd name="T68" fmla="*/ 12 w 553"/>
                <a:gd name="T69" fmla="*/ 103 h 103"/>
                <a:gd name="T70" fmla="*/ 0 w 553"/>
                <a:gd name="T71" fmla="*/ 69 h 103"/>
                <a:gd name="T72" fmla="*/ 21 w 553"/>
                <a:gd name="T73" fmla="*/ 69 h 103"/>
                <a:gd name="T74" fmla="*/ 40 w 553"/>
                <a:gd name="T75" fmla="*/ 67 h 103"/>
                <a:gd name="T76" fmla="*/ 75 w 553"/>
                <a:gd name="T77" fmla="*/ 65 h 103"/>
                <a:gd name="T78" fmla="*/ 100 w 553"/>
                <a:gd name="T79" fmla="*/ 63 h 103"/>
                <a:gd name="T80" fmla="*/ 119 w 553"/>
                <a:gd name="T81" fmla="*/ 59 h 103"/>
                <a:gd name="T82" fmla="*/ 128 w 553"/>
                <a:gd name="T83" fmla="*/ 57 h 103"/>
                <a:gd name="T84" fmla="*/ 142 w 553"/>
                <a:gd name="T85" fmla="*/ 55 h 103"/>
                <a:gd name="T86" fmla="*/ 161 w 553"/>
                <a:gd name="T87" fmla="*/ 51 h 103"/>
                <a:gd name="T88" fmla="*/ 182 w 553"/>
                <a:gd name="T89" fmla="*/ 48 h 103"/>
                <a:gd name="T90" fmla="*/ 209 w 553"/>
                <a:gd name="T91" fmla="*/ 42 h 103"/>
                <a:gd name="T92" fmla="*/ 237 w 553"/>
                <a:gd name="T93" fmla="*/ 36 h 103"/>
                <a:gd name="T94" fmla="*/ 272 w 553"/>
                <a:gd name="T95" fmla="*/ 30 h 103"/>
                <a:gd name="T96" fmla="*/ 308 w 553"/>
                <a:gd name="T97" fmla="*/ 23 h 1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53" h="103">
                  <a:moveTo>
                    <a:pt x="308" y="23"/>
                  </a:moveTo>
                  <a:lnTo>
                    <a:pt x="329" y="19"/>
                  </a:lnTo>
                  <a:lnTo>
                    <a:pt x="348" y="15"/>
                  </a:lnTo>
                  <a:lnTo>
                    <a:pt x="366" y="11"/>
                  </a:lnTo>
                  <a:lnTo>
                    <a:pt x="383" y="9"/>
                  </a:lnTo>
                  <a:lnTo>
                    <a:pt x="400" y="5"/>
                  </a:lnTo>
                  <a:lnTo>
                    <a:pt x="415" y="3"/>
                  </a:lnTo>
                  <a:lnTo>
                    <a:pt x="429" y="2"/>
                  </a:lnTo>
                  <a:lnTo>
                    <a:pt x="442" y="0"/>
                  </a:lnTo>
                  <a:lnTo>
                    <a:pt x="454" y="0"/>
                  </a:lnTo>
                  <a:lnTo>
                    <a:pt x="465" y="0"/>
                  </a:lnTo>
                  <a:lnTo>
                    <a:pt x="477" y="0"/>
                  </a:lnTo>
                  <a:lnTo>
                    <a:pt x="486" y="0"/>
                  </a:lnTo>
                  <a:lnTo>
                    <a:pt x="496" y="0"/>
                  </a:lnTo>
                  <a:lnTo>
                    <a:pt x="503" y="2"/>
                  </a:lnTo>
                  <a:lnTo>
                    <a:pt x="509" y="3"/>
                  </a:lnTo>
                  <a:lnTo>
                    <a:pt x="515" y="5"/>
                  </a:lnTo>
                  <a:lnTo>
                    <a:pt x="524" y="9"/>
                  </a:lnTo>
                  <a:lnTo>
                    <a:pt x="532" y="13"/>
                  </a:lnTo>
                  <a:lnTo>
                    <a:pt x="538" y="17"/>
                  </a:lnTo>
                  <a:lnTo>
                    <a:pt x="544" y="21"/>
                  </a:lnTo>
                  <a:lnTo>
                    <a:pt x="547" y="25"/>
                  </a:lnTo>
                  <a:lnTo>
                    <a:pt x="551" y="26"/>
                  </a:lnTo>
                  <a:lnTo>
                    <a:pt x="553" y="28"/>
                  </a:lnTo>
                  <a:lnTo>
                    <a:pt x="553" y="30"/>
                  </a:lnTo>
                  <a:lnTo>
                    <a:pt x="553" y="36"/>
                  </a:lnTo>
                  <a:lnTo>
                    <a:pt x="553" y="40"/>
                  </a:lnTo>
                  <a:lnTo>
                    <a:pt x="551" y="44"/>
                  </a:lnTo>
                  <a:lnTo>
                    <a:pt x="549" y="48"/>
                  </a:lnTo>
                  <a:lnTo>
                    <a:pt x="547" y="48"/>
                  </a:lnTo>
                  <a:lnTo>
                    <a:pt x="547" y="49"/>
                  </a:lnTo>
                  <a:lnTo>
                    <a:pt x="544" y="49"/>
                  </a:lnTo>
                  <a:lnTo>
                    <a:pt x="542" y="49"/>
                  </a:lnTo>
                  <a:lnTo>
                    <a:pt x="538" y="51"/>
                  </a:lnTo>
                  <a:lnTo>
                    <a:pt x="534" y="51"/>
                  </a:lnTo>
                  <a:lnTo>
                    <a:pt x="530" y="51"/>
                  </a:lnTo>
                  <a:lnTo>
                    <a:pt x="524" y="53"/>
                  </a:lnTo>
                  <a:lnTo>
                    <a:pt x="519" y="53"/>
                  </a:lnTo>
                  <a:lnTo>
                    <a:pt x="513" y="53"/>
                  </a:lnTo>
                  <a:lnTo>
                    <a:pt x="505" y="55"/>
                  </a:lnTo>
                  <a:lnTo>
                    <a:pt x="500" y="55"/>
                  </a:lnTo>
                  <a:lnTo>
                    <a:pt x="492" y="55"/>
                  </a:lnTo>
                  <a:lnTo>
                    <a:pt x="482" y="55"/>
                  </a:lnTo>
                  <a:lnTo>
                    <a:pt x="475" y="55"/>
                  </a:lnTo>
                  <a:lnTo>
                    <a:pt x="465" y="55"/>
                  </a:lnTo>
                  <a:lnTo>
                    <a:pt x="454" y="55"/>
                  </a:lnTo>
                  <a:lnTo>
                    <a:pt x="444" y="55"/>
                  </a:lnTo>
                  <a:lnTo>
                    <a:pt x="433" y="57"/>
                  </a:lnTo>
                  <a:lnTo>
                    <a:pt x="419" y="57"/>
                  </a:lnTo>
                  <a:lnTo>
                    <a:pt x="408" y="57"/>
                  </a:lnTo>
                  <a:lnTo>
                    <a:pt x="394" y="59"/>
                  </a:lnTo>
                  <a:lnTo>
                    <a:pt x="381" y="61"/>
                  </a:lnTo>
                  <a:lnTo>
                    <a:pt x="368" y="61"/>
                  </a:lnTo>
                  <a:lnTo>
                    <a:pt x="352" y="63"/>
                  </a:lnTo>
                  <a:lnTo>
                    <a:pt x="337" y="65"/>
                  </a:lnTo>
                  <a:lnTo>
                    <a:pt x="322" y="67"/>
                  </a:lnTo>
                  <a:lnTo>
                    <a:pt x="306" y="69"/>
                  </a:lnTo>
                  <a:lnTo>
                    <a:pt x="289" y="72"/>
                  </a:lnTo>
                  <a:lnTo>
                    <a:pt x="272" y="74"/>
                  </a:lnTo>
                  <a:lnTo>
                    <a:pt x="255" y="78"/>
                  </a:lnTo>
                  <a:lnTo>
                    <a:pt x="237" y="80"/>
                  </a:lnTo>
                  <a:lnTo>
                    <a:pt x="201" y="88"/>
                  </a:lnTo>
                  <a:lnTo>
                    <a:pt x="167" y="93"/>
                  </a:lnTo>
                  <a:lnTo>
                    <a:pt x="136" y="97"/>
                  </a:lnTo>
                  <a:lnTo>
                    <a:pt x="105" y="101"/>
                  </a:lnTo>
                  <a:lnTo>
                    <a:pt x="77" y="103"/>
                  </a:lnTo>
                  <a:lnTo>
                    <a:pt x="48" y="103"/>
                  </a:lnTo>
                  <a:lnTo>
                    <a:pt x="36" y="103"/>
                  </a:lnTo>
                  <a:lnTo>
                    <a:pt x="23" y="103"/>
                  </a:lnTo>
                  <a:lnTo>
                    <a:pt x="12" y="103"/>
                  </a:lnTo>
                  <a:lnTo>
                    <a:pt x="0" y="101"/>
                  </a:lnTo>
                  <a:lnTo>
                    <a:pt x="0" y="69"/>
                  </a:lnTo>
                  <a:lnTo>
                    <a:pt x="12" y="69"/>
                  </a:lnTo>
                  <a:lnTo>
                    <a:pt x="21" y="69"/>
                  </a:lnTo>
                  <a:lnTo>
                    <a:pt x="31" y="69"/>
                  </a:lnTo>
                  <a:lnTo>
                    <a:pt x="40" y="67"/>
                  </a:lnTo>
                  <a:lnTo>
                    <a:pt x="58" y="67"/>
                  </a:lnTo>
                  <a:lnTo>
                    <a:pt x="75" y="65"/>
                  </a:lnTo>
                  <a:lnTo>
                    <a:pt x="88" y="65"/>
                  </a:lnTo>
                  <a:lnTo>
                    <a:pt x="100" y="63"/>
                  </a:lnTo>
                  <a:lnTo>
                    <a:pt x="109" y="61"/>
                  </a:lnTo>
                  <a:lnTo>
                    <a:pt x="119" y="59"/>
                  </a:lnTo>
                  <a:lnTo>
                    <a:pt x="123" y="59"/>
                  </a:lnTo>
                  <a:lnTo>
                    <a:pt x="128" y="57"/>
                  </a:lnTo>
                  <a:lnTo>
                    <a:pt x="136" y="57"/>
                  </a:lnTo>
                  <a:lnTo>
                    <a:pt x="142" y="55"/>
                  </a:lnTo>
                  <a:lnTo>
                    <a:pt x="151" y="53"/>
                  </a:lnTo>
                  <a:lnTo>
                    <a:pt x="161" y="51"/>
                  </a:lnTo>
                  <a:lnTo>
                    <a:pt x="170" y="49"/>
                  </a:lnTo>
                  <a:lnTo>
                    <a:pt x="182" y="48"/>
                  </a:lnTo>
                  <a:lnTo>
                    <a:pt x="195" y="46"/>
                  </a:lnTo>
                  <a:lnTo>
                    <a:pt x="209" y="42"/>
                  </a:lnTo>
                  <a:lnTo>
                    <a:pt x="222" y="40"/>
                  </a:lnTo>
                  <a:lnTo>
                    <a:pt x="237" y="36"/>
                  </a:lnTo>
                  <a:lnTo>
                    <a:pt x="255" y="32"/>
                  </a:lnTo>
                  <a:lnTo>
                    <a:pt x="272" y="30"/>
                  </a:lnTo>
                  <a:lnTo>
                    <a:pt x="289" y="26"/>
                  </a:lnTo>
                  <a:lnTo>
                    <a:pt x="308" y="23"/>
                  </a:lnTo>
                  <a:lnTo>
                    <a:pt x="308" y="23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3" name="Freeform 36"/>
            <p:cNvSpPr/>
            <p:nvPr/>
          </p:nvSpPr>
          <p:spPr bwMode="auto">
            <a:xfrm>
              <a:off x="4224338" y="2589213"/>
              <a:ext cx="92075" cy="117475"/>
            </a:xfrm>
            <a:custGeom>
              <a:gdLst>
                <a:gd name="T0" fmla="*/ 67 w 115"/>
                <a:gd name="T1" fmla="*/ 149 h 149"/>
                <a:gd name="T2" fmla="*/ 65 w 115"/>
                <a:gd name="T3" fmla="*/ 148 h 149"/>
                <a:gd name="T4" fmla="*/ 61 w 115"/>
                <a:gd name="T5" fmla="*/ 144 h 149"/>
                <a:gd name="T6" fmla="*/ 57 w 115"/>
                <a:gd name="T7" fmla="*/ 136 h 149"/>
                <a:gd name="T8" fmla="*/ 51 w 115"/>
                <a:gd name="T9" fmla="*/ 126 h 149"/>
                <a:gd name="T10" fmla="*/ 46 w 115"/>
                <a:gd name="T11" fmla="*/ 115 h 149"/>
                <a:gd name="T12" fmla="*/ 40 w 115"/>
                <a:gd name="T13" fmla="*/ 103 h 149"/>
                <a:gd name="T14" fmla="*/ 32 w 115"/>
                <a:gd name="T15" fmla="*/ 88 h 149"/>
                <a:gd name="T16" fmla="*/ 25 w 115"/>
                <a:gd name="T17" fmla="*/ 71 h 149"/>
                <a:gd name="T18" fmla="*/ 19 w 115"/>
                <a:gd name="T19" fmla="*/ 56 h 149"/>
                <a:gd name="T20" fmla="*/ 13 w 115"/>
                <a:gd name="T21" fmla="*/ 42 h 149"/>
                <a:gd name="T22" fmla="*/ 7 w 115"/>
                <a:gd name="T23" fmla="*/ 31 h 149"/>
                <a:gd name="T24" fmla="*/ 4 w 115"/>
                <a:gd name="T25" fmla="*/ 21 h 149"/>
                <a:gd name="T26" fmla="*/ 0 w 115"/>
                <a:gd name="T27" fmla="*/ 13 h 149"/>
                <a:gd name="T28" fmla="*/ 0 w 115"/>
                <a:gd name="T29" fmla="*/ 8 h 149"/>
                <a:gd name="T30" fmla="*/ 0 w 115"/>
                <a:gd name="T31" fmla="*/ 4 h 149"/>
                <a:gd name="T32" fmla="*/ 2 w 115"/>
                <a:gd name="T33" fmla="*/ 2 h 149"/>
                <a:gd name="T34" fmla="*/ 7 w 115"/>
                <a:gd name="T35" fmla="*/ 0 h 149"/>
                <a:gd name="T36" fmla="*/ 19 w 115"/>
                <a:gd name="T37" fmla="*/ 2 h 149"/>
                <a:gd name="T38" fmla="*/ 32 w 115"/>
                <a:gd name="T39" fmla="*/ 4 h 149"/>
                <a:gd name="T40" fmla="*/ 57 w 115"/>
                <a:gd name="T41" fmla="*/ 13 h 149"/>
                <a:gd name="T42" fmla="*/ 80 w 115"/>
                <a:gd name="T43" fmla="*/ 29 h 149"/>
                <a:gd name="T44" fmla="*/ 92 w 115"/>
                <a:gd name="T45" fmla="*/ 38 h 149"/>
                <a:gd name="T46" fmla="*/ 101 w 115"/>
                <a:gd name="T47" fmla="*/ 54 h 149"/>
                <a:gd name="T48" fmla="*/ 107 w 115"/>
                <a:gd name="T49" fmla="*/ 67 h 149"/>
                <a:gd name="T50" fmla="*/ 111 w 115"/>
                <a:gd name="T51" fmla="*/ 80 h 149"/>
                <a:gd name="T52" fmla="*/ 113 w 115"/>
                <a:gd name="T53" fmla="*/ 94 h 149"/>
                <a:gd name="T54" fmla="*/ 111 w 115"/>
                <a:gd name="T55" fmla="*/ 111 h 149"/>
                <a:gd name="T56" fmla="*/ 103 w 115"/>
                <a:gd name="T57" fmla="*/ 126 h 149"/>
                <a:gd name="T58" fmla="*/ 97 w 115"/>
                <a:gd name="T59" fmla="*/ 134 h 149"/>
                <a:gd name="T60" fmla="*/ 84 w 115"/>
                <a:gd name="T61" fmla="*/ 144 h 149"/>
                <a:gd name="T62" fmla="*/ 71 w 115"/>
                <a:gd name="T63" fmla="*/ 149 h 149"/>
                <a:gd name="T64" fmla="*/ 67 w 115"/>
                <a:gd name="T65" fmla="*/ 149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5" h="149">
                  <a:moveTo>
                    <a:pt x="67" y="149"/>
                  </a:moveTo>
                  <a:lnTo>
                    <a:pt x="67" y="149"/>
                  </a:lnTo>
                  <a:lnTo>
                    <a:pt x="65" y="149"/>
                  </a:lnTo>
                  <a:lnTo>
                    <a:pt x="65" y="148"/>
                  </a:lnTo>
                  <a:lnTo>
                    <a:pt x="63" y="146"/>
                  </a:lnTo>
                  <a:lnTo>
                    <a:pt x="61" y="144"/>
                  </a:lnTo>
                  <a:lnTo>
                    <a:pt x="59" y="140"/>
                  </a:lnTo>
                  <a:lnTo>
                    <a:pt x="57" y="136"/>
                  </a:lnTo>
                  <a:lnTo>
                    <a:pt x="55" y="132"/>
                  </a:lnTo>
                  <a:lnTo>
                    <a:pt x="51" y="126"/>
                  </a:lnTo>
                  <a:lnTo>
                    <a:pt x="49" y="123"/>
                  </a:lnTo>
                  <a:lnTo>
                    <a:pt x="46" y="115"/>
                  </a:lnTo>
                  <a:lnTo>
                    <a:pt x="44" y="109"/>
                  </a:lnTo>
                  <a:lnTo>
                    <a:pt x="40" y="103"/>
                  </a:lnTo>
                  <a:lnTo>
                    <a:pt x="36" y="96"/>
                  </a:lnTo>
                  <a:lnTo>
                    <a:pt x="32" y="88"/>
                  </a:lnTo>
                  <a:lnTo>
                    <a:pt x="28" y="79"/>
                  </a:lnTo>
                  <a:lnTo>
                    <a:pt x="25" y="71"/>
                  </a:lnTo>
                  <a:lnTo>
                    <a:pt x="23" y="63"/>
                  </a:lnTo>
                  <a:lnTo>
                    <a:pt x="19" y="56"/>
                  </a:lnTo>
                  <a:lnTo>
                    <a:pt x="15" y="48"/>
                  </a:lnTo>
                  <a:lnTo>
                    <a:pt x="13" y="42"/>
                  </a:lnTo>
                  <a:lnTo>
                    <a:pt x="9" y="36"/>
                  </a:lnTo>
                  <a:lnTo>
                    <a:pt x="7" y="31"/>
                  </a:lnTo>
                  <a:lnTo>
                    <a:pt x="5" y="25"/>
                  </a:lnTo>
                  <a:lnTo>
                    <a:pt x="4" y="21"/>
                  </a:lnTo>
                  <a:lnTo>
                    <a:pt x="2" y="17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2"/>
                  </a:lnTo>
                  <a:lnTo>
                    <a:pt x="4" y="0"/>
                  </a:lnTo>
                  <a:lnTo>
                    <a:pt x="7" y="0"/>
                  </a:lnTo>
                  <a:lnTo>
                    <a:pt x="13" y="0"/>
                  </a:lnTo>
                  <a:lnTo>
                    <a:pt x="19" y="2"/>
                  </a:lnTo>
                  <a:lnTo>
                    <a:pt x="25" y="2"/>
                  </a:lnTo>
                  <a:lnTo>
                    <a:pt x="32" y="4"/>
                  </a:lnTo>
                  <a:lnTo>
                    <a:pt x="42" y="8"/>
                  </a:lnTo>
                  <a:lnTo>
                    <a:pt x="57" y="13"/>
                  </a:lnTo>
                  <a:lnTo>
                    <a:pt x="72" y="23"/>
                  </a:lnTo>
                  <a:lnTo>
                    <a:pt x="80" y="29"/>
                  </a:lnTo>
                  <a:lnTo>
                    <a:pt x="86" y="33"/>
                  </a:lnTo>
                  <a:lnTo>
                    <a:pt x="92" y="38"/>
                  </a:lnTo>
                  <a:lnTo>
                    <a:pt x="97" y="46"/>
                  </a:lnTo>
                  <a:lnTo>
                    <a:pt x="101" y="54"/>
                  </a:lnTo>
                  <a:lnTo>
                    <a:pt x="105" y="59"/>
                  </a:lnTo>
                  <a:lnTo>
                    <a:pt x="107" y="67"/>
                  </a:lnTo>
                  <a:lnTo>
                    <a:pt x="111" y="75"/>
                  </a:lnTo>
                  <a:lnTo>
                    <a:pt x="111" y="80"/>
                  </a:lnTo>
                  <a:lnTo>
                    <a:pt x="113" y="86"/>
                  </a:lnTo>
                  <a:lnTo>
                    <a:pt x="113" y="94"/>
                  </a:lnTo>
                  <a:lnTo>
                    <a:pt x="115" y="100"/>
                  </a:lnTo>
                  <a:lnTo>
                    <a:pt x="111" y="111"/>
                  </a:lnTo>
                  <a:lnTo>
                    <a:pt x="107" y="123"/>
                  </a:lnTo>
                  <a:lnTo>
                    <a:pt x="103" y="126"/>
                  </a:lnTo>
                  <a:lnTo>
                    <a:pt x="101" y="130"/>
                  </a:lnTo>
                  <a:lnTo>
                    <a:pt x="97" y="134"/>
                  </a:lnTo>
                  <a:lnTo>
                    <a:pt x="92" y="138"/>
                  </a:lnTo>
                  <a:lnTo>
                    <a:pt x="84" y="144"/>
                  </a:lnTo>
                  <a:lnTo>
                    <a:pt x="76" y="148"/>
                  </a:lnTo>
                  <a:lnTo>
                    <a:pt x="71" y="149"/>
                  </a:lnTo>
                  <a:lnTo>
                    <a:pt x="67" y="149"/>
                  </a:lnTo>
                  <a:lnTo>
                    <a:pt x="67" y="149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4" name="Freeform 37"/>
            <p:cNvSpPr/>
            <p:nvPr/>
          </p:nvSpPr>
          <p:spPr bwMode="auto">
            <a:xfrm>
              <a:off x="3979863" y="2505075"/>
              <a:ext cx="117475" cy="36513"/>
            </a:xfrm>
            <a:custGeom>
              <a:gdLst>
                <a:gd name="T0" fmla="*/ 105 w 147"/>
                <a:gd name="T1" fmla="*/ 36 h 46"/>
                <a:gd name="T2" fmla="*/ 95 w 147"/>
                <a:gd name="T3" fmla="*/ 38 h 46"/>
                <a:gd name="T4" fmla="*/ 84 w 147"/>
                <a:gd name="T5" fmla="*/ 40 h 46"/>
                <a:gd name="T6" fmla="*/ 72 w 147"/>
                <a:gd name="T7" fmla="*/ 42 h 46"/>
                <a:gd name="T8" fmla="*/ 61 w 147"/>
                <a:gd name="T9" fmla="*/ 42 h 46"/>
                <a:gd name="T10" fmla="*/ 47 w 147"/>
                <a:gd name="T11" fmla="*/ 44 h 46"/>
                <a:gd name="T12" fmla="*/ 32 w 147"/>
                <a:gd name="T13" fmla="*/ 44 h 46"/>
                <a:gd name="T14" fmla="*/ 17 w 147"/>
                <a:gd name="T15" fmla="*/ 46 h 46"/>
                <a:gd name="T16" fmla="*/ 0 w 147"/>
                <a:gd name="T17" fmla="*/ 46 h 46"/>
                <a:gd name="T18" fmla="*/ 0 w 147"/>
                <a:gd name="T19" fmla="*/ 21 h 46"/>
                <a:gd name="T20" fmla="*/ 11 w 147"/>
                <a:gd name="T21" fmla="*/ 17 h 46"/>
                <a:gd name="T22" fmla="*/ 23 w 147"/>
                <a:gd name="T23" fmla="*/ 15 h 46"/>
                <a:gd name="T24" fmla="*/ 34 w 147"/>
                <a:gd name="T25" fmla="*/ 13 h 46"/>
                <a:gd name="T26" fmla="*/ 44 w 147"/>
                <a:gd name="T27" fmla="*/ 11 h 46"/>
                <a:gd name="T28" fmla="*/ 53 w 147"/>
                <a:gd name="T29" fmla="*/ 9 h 46"/>
                <a:gd name="T30" fmla="*/ 63 w 147"/>
                <a:gd name="T31" fmla="*/ 7 h 46"/>
                <a:gd name="T32" fmla="*/ 70 w 147"/>
                <a:gd name="T33" fmla="*/ 5 h 46"/>
                <a:gd name="T34" fmla="*/ 78 w 147"/>
                <a:gd name="T35" fmla="*/ 4 h 46"/>
                <a:gd name="T36" fmla="*/ 84 w 147"/>
                <a:gd name="T37" fmla="*/ 4 h 46"/>
                <a:gd name="T38" fmla="*/ 90 w 147"/>
                <a:gd name="T39" fmla="*/ 2 h 46"/>
                <a:gd name="T40" fmla="*/ 95 w 147"/>
                <a:gd name="T41" fmla="*/ 2 h 46"/>
                <a:gd name="T42" fmla="*/ 99 w 147"/>
                <a:gd name="T43" fmla="*/ 0 h 46"/>
                <a:gd name="T44" fmla="*/ 103 w 147"/>
                <a:gd name="T45" fmla="*/ 0 h 46"/>
                <a:gd name="T46" fmla="*/ 107 w 147"/>
                <a:gd name="T47" fmla="*/ 0 h 46"/>
                <a:gd name="T48" fmla="*/ 109 w 147"/>
                <a:gd name="T49" fmla="*/ 0 h 46"/>
                <a:gd name="T50" fmla="*/ 109 w 147"/>
                <a:gd name="T51" fmla="*/ 0 h 46"/>
                <a:gd name="T52" fmla="*/ 113 w 147"/>
                <a:gd name="T53" fmla="*/ 0 h 46"/>
                <a:gd name="T54" fmla="*/ 116 w 147"/>
                <a:gd name="T55" fmla="*/ 0 h 46"/>
                <a:gd name="T56" fmla="*/ 118 w 147"/>
                <a:gd name="T57" fmla="*/ 0 h 46"/>
                <a:gd name="T58" fmla="*/ 122 w 147"/>
                <a:gd name="T59" fmla="*/ 0 h 46"/>
                <a:gd name="T60" fmla="*/ 126 w 147"/>
                <a:gd name="T61" fmla="*/ 2 h 46"/>
                <a:gd name="T62" fmla="*/ 130 w 147"/>
                <a:gd name="T63" fmla="*/ 4 h 46"/>
                <a:gd name="T64" fmla="*/ 135 w 147"/>
                <a:gd name="T65" fmla="*/ 5 h 46"/>
                <a:gd name="T66" fmla="*/ 137 w 147"/>
                <a:gd name="T67" fmla="*/ 7 h 46"/>
                <a:gd name="T68" fmla="*/ 141 w 147"/>
                <a:gd name="T69" fmla="*/ 9 h 46"/>
                <a:gd name="T70" fmla="*/ 143 w 147"/>
                <a:gd name="T71" fmla="*/ 11 h 46"/>
                <a:gd name="T72" fmla="*/ 145 w 147"/>
                <a:gd name="T73" fmla="*/ 13 h 46"/>
                <a:gd name="T74" fmla="*/ 147 w 147"/>
                <a:gd name="T75" fmla="*/ 17 h 46"/>
                <a:gd name="T76" fmla="*/ 147 w 147"/>
                <a:gd name="T77" fmla="*/ 19 h 46"/>
                <a:gd name="T78" fmla="*/ 147 w 147"/>
                <a:gd name="T79" fmla="*/ 21 h 46"/>
                <a:gd name="T80" fmla="*/ 147 w 147"/>
                <a:gd name="T81" fmla="*/ 21 h 46"/>
                <a:gd name="T82" fmla="*/ 145 w 147"/>
                <a:gd name="T83" fmla="*/ 23 h 46"/>
                <a:gd name="T84" fmla="*/ 141 w 147"/>
                <a:gd name="T85" fmla="*/ 27 h 46"/>
                <a:gd name="T86" fmla="*/ 137 w 147"/>
                <a:gd name="T87" fmla="*/ 28 h 46"/>
                <a:gd name="T88" fmla="*/ 132 w 147"/>
                <a:gd name="T89" fmla="*/ 30 h 46"/>
                <a:gd name="T90" fmla="*/ 124 w 147"/>
                <a:gd name="T91" fmla="*/ 32 h 46"/>
                <a:gd name="T92" fmla="*/ 114 w 147"/>
                <a:gd name="T93" fmla="*/ 34 h 46"/>
                <a:gd name="T94" fmla="*/ 105 w 147"/>
                <a:gd name="T95" fmla="*/ 36 h 46"/>
                <a:gd name="T96" fmla="*/ 105 w 147"/>
                <a:gd name="T97" fmla="*/ 36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47" h="46">
                  <a:moveTo>
                    <a:pt x="105" y="36"/>
                  </a:moveTo>
                  <a:lnTo>
                    <a:pt x="95" y="38"/>
                  </a:lnTo>
                  <a:lnTo>
                    <a:pt x="84" y="40"/>
                  </a:lnTo>
                  <a:lnTo>
                    <a:pt x="72" y="42"/>
                  </a:lnTo>
                  <a:lnTo>
                    <a:pt x="61" y="42"/>
                  </a:lnTo>
                  <a:lnTo>
                    <a:pt x="47" y="44"/>
                  </a:lnTo>
                  <a:lnTo>
                    <a:pt x="32" y="44"/>
                  </a:lnTo>
                  <a:lnTo>
                    <a:pt x="17" y="46"/>
                  </a:lnTo>
                  <a:lnTo>
                    <a:pt x="0" y="46"/>
                  </a:lnTo>
                  <a:lnTo>
                    <a:pt x="0" y="21"/>
                  </a:lnTo>
                  <a:lnTo>
                    <a:pt x="11" y="17"/>
                  </a:lnTo>
                  <a:lnTo>
                    <a:pt x="23" y="15"/>
                  </a:lnTo>
                  <a:lnTo>
                    <a:pt x="34" y="13"/>
                  </a:lnTo>
                  <a:lnTo>
                    <a:pt x="44" y="11"/>
                  </a:lnTo>
                  <a:lnTo>
                    <a:pt x="53" y="9"/>
                  </a:lnTo>
                  <a:lnTo>
                    <a:pt x="63" y="7"/>
                  </a:lnTo>
                  <a:lnTo>
                    <a:pt x="70" y="5"/>
                  </a:lnTo>
                  <a:lnTo>
                    <a:pt x="78" y="4"/>
                  </a:lnTo>
                  <a:lnTo>
                    <a:pt x="84" y="4"/>
                  </a:lnTo>
                  <a:lnTo>
                    <a:pt x="90" y="2"/>
                  </a:lnTo>
                  <a:lnTo>
                    <a:pt x="95" y="2"/>
                  </a:lnTo>
                  <a:lnTo>
                    <a:pt x="99" y="0"/>
                  </a:lnTo>
                  <a:lnTo>
                    <a:pt x="103" y="0"/>
                  </a:lnTo>
                  <a:lnTo>
                    <a:pt x="107" y="0"/>
                  </a:lnTo>
                  <a:lnTo>
                    <a:pt x="109" y="0"/>
                  </a:lnTo>
                  <a:lnTo>
                    <a:pt x="109" y="0"/>
                  </a:lnTo>
                  <a:lnTo>
                    <a:pt x="113" y="0"/>
                  </a:lnTo>
                  <a:lnTo>
                    <a:pt x="116" y="0"/>
                  </a:lnTo>
                  <a:lnTo>
                    <a:pt x="118" y="0"/>
                  </a:lnTo>
                  <a:lnTo>
                    <a:pt x="122" y="0"/>
                  </a:lnTo>
                  <a:lnTo>
                    <a:pt x="126" y="2"/>
                  </a:lnTo>
                  <a:lnTo>
                    <a:pt x="130" y="4"/>
                  </a:lnTo>
                  <a:lnTo>
                    <a:pt x="135" y="5"/>
                  </a:lnTo>
                  <a:lnTo>
                    <a:pt x="137" y="7"/>
                  </a:lnTo>
                  <a:lnTo>
                    <a:pt x="141" y="9"/>
                  </a:lnTo>
                  <a:lnTo>
                    <a:pt x="143" y="11"/>
                  </a:lnTo>
                  <a:lnTo>
                    <a:pt x="145" y="13"/>
                  </a:lnTo>
                  <a:lnTo>
                    <a:pt x="147" y="17"/>
                  </a:lnTo>
                  <a:lnTo>
                    <a:pt x="147" y="19"/>
                  </a:lnTo>
                  <a:lnTo>
                    <a:pt x="147" y="21"/>
                  </a:lnTo>
                  <a:lnTo>
                    <a:pt x="147" y="21"/>
                  </a:lnTo>
                  <a:lnTo>
                    <a:pt x="145" y="23"/>
                  </a:lnTo>
                  <a:lnTo>
                    <a:pt x="141" y="27"/>
                  </a:lnTo>
                  <a:lnTo>
                    <a:pt x="137" y="28"/>
                  </a:lnTo>
                  <a:lnTo>
                    <a:pt x="132" y="30"/>
                  </a:lnTo>
                  <a:lnTo>
                    <a:pt x="124" y="32"/>
                  </a:lnTo>
                  <a:lnTo>
                    <a:pt x="114" y="34"/>
                  </a:lnTo>
                  <a:lnTo>
                    <a:pt x="105" y="36"/>
                  </a:lnTo>
                  <a:lnTo>
                    <a:pt x="105" y="36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5" name="Freeform 38"/>
            <p:cNvSpPr/>
            <p:nvPr/>
          </p:nvSpPr>
          <p:spPr bwMode="auto">
            <a:xfrm>
              <a:off x="3832226" y="2593975"/>
              <a:ext cx="298450" cy="260350"/>
            </a:xfrm>
            <a:custGeom>
              <a:gdLst>
                <a:gd name="T0" fmla="*/ 373 w 375"/>
                <a:gd name="T1" fmla="*/ 5 h 327"/>
                <a:gd name="T2" fmla="*/ 366 w 375"/>
                <a:gd name="T3" fmla="*/ 17 h 327"/>
                <a:gd name="T4" fmla="*/ 356 w 375"/>
                <a:gd name="T5" fmla="*/ 32 h 327"/>
                <a:gd name="T6" fmla="*/ 344 w 375"/>
                <a:gd name="T7" fmla="*/ 48 h 327"/>
                <a:gd name="T8" fmla="*/ 331 w 375"/>
                <a:gd name="T9" fmla="*/ 65 h 327"/>
                <a:gd name="T10" fmla="*/ 314 w 375"/>
                <a:gd name="T11" fmla="*/ 84 h 327"/>
                <a:gd name="T12" fmla="*/ 297 w 375"/>
                <a:gd name="T13" fmla="*/ 105 h 327"/>
                <a:gd name="T14" fmla="*/ 266 w 375"/>
                <a:gd name="T15" fmla="*/ 138 h 327"/>
                <a:gd name="T16" fmla="*/ 222 w 375"/>
                <a:gd name="T17" fmla="*/ 184 h 327"/>
                <a:gd name="T18" fmla="*/ 178 w 375"/>
                <a:gd name="T19" fmla="*/ 222 h 327"/>
                <a:gd name="T20" fmla="*/ 134 w 375"/>
                <a:gd name="T21" fmla="*/ 256 h 327"/>
                <a:gd name="T22" fmla="*/ 92 w 375"/>
                <a:gd name="T23" fmla="*/ 285 h 327"/>
                <a:gd name="T24" fmla="*/ 73 w 375"/>
                <a:gd name="T25" fmla="*/ 297 h 327"/>
                <a:gd name="T26" fmla="*/ 54 w 375"/>
                <a:gd name="T27" fmla="*/ 306 h 327"/>
                <a:gd name="T28" fmla="*/ 38 w 375"/>
                <a:gd name="T29" fmla="*/ 314 h 327"/>
                <a:gd name="T30" fmla="*/ 25 w 375"/>
                <a:gd name="T31" fmla="*/ 320 h 327"/>
                <a:gd name="T32" fmla="*/ 15 w 375"/>
                <a:gd name="T33" fmla="*/ 325 h 327"/>
                <a:gd name="T34" fmla="*/ 8 w 375"/>
                <a:gd name="T35" fmla="*/ 327 h 327"/>
                <a:gd name="T36" fmla="*/ 2 w 375"/>
                <a:gd name="T37" fmla="*/ 327 h 327"/>
                <a:gd name="T38" fmla="*/ 0 w 375"/>
                <a:gd name="T39" fmla="*/ 327 h 327"/>
                <a:gd name="T40" fmla="*/ 0 w 375"/>
                <a:gd name="T41" fmla="*/ 325 h 327"/>
                <a:gd name="T42" fmla="*/ 4 w 375"/>
                <a:gd name="T43" fmla="*/ 321 h 327"/>
                <a:gd name="T44" fmla="*/ 10 w 375"/>
                <a:gd name="T45" fmla="*/ 316 h 327"/>
                <a:gd name="T46" fmla="*/ 19 w 375"/>
                <a:gd name="T47" fmla="*/ 308 h 327"/>
                <a:gd name="T48" fmla="*/ 31 w 375"/>
                <a:gd name="T49" fmla="*/ 298 h 327"/>
                <a:gd name="T50" fmla="*/ 46 w 375"/>
                <a:gd name="T51" fmla="*/ 285 h 327"/>
                <a:gd name="T52" fmla="*/ 63 w 375"/>
                <a:gd name="T53" fmla="*/ 272 h 327"/>
                <a:gd name="T54" fmla="*/ 84 w 375"/>
                <a:gd name="T55" fmla="*/ 256 h 327"/>
                <a:gd name="T56" fmla="*/ 107 w 375"/>
                <a:gd name="T57" fmla="*/ 237 h 327"/>
                <a:gd name="T58" fmla="*/ 132 w 375"/>
                <a:gd name="T59" fmla="*/ 214 h 327"/>
                <a:gd name="T60" fmla="*/ 159 w 375"/>
                <a:gd name="T61" fmla="*/ 189 h 327"/>
                <a:gd name="T62" fmla="*/ 186 w 375"/>
                <a:gd name="T63" fmla="*/ 161 h 327"/>
                <a:gd name="T64" fmla="*/ 214 w 375"/>
                <a:gd name="T65" fmla="*/ 128 h 327"/>
                <a:gd name="T66" fmla="*/ 247 w 375"/>
                <a:gd name="T67" fmla="*/ 94 h 327"/>
                <a:gd name="T68" fmla="*/ 277 w 375"/>
                <a:gd name="T69" fmla="*/ 55 h 327"/>
                <a:gd name="T70" fmla="*/ 312 w 375"/>
                <a:gd name="T71" fmla="*/ 11 h 327"/>
                <a:gd name="T72" fmla="*/ 375 w 375"/>
                <a:gd name="T73" fmla="*/ 0 h 3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75" h="327">
                  <a:moveTo>
                    <a:pt x="375" y="0"/>
                  </a:moveTo>
                  <a:lnTo>
                    <a:pt x="373" y="5"/>
                  </a:lnTo>
                  <a:lnTo>
                    <a:pt x="369" y="11"/>
                  </a:lnTo>
                  <a:lnTo>
                    <a:pt x="366" y="17"/>
                  </a:lnTo>
                  <a:lnTo>
                    <a:pt x="362" y="25"/>
                  </a:lnTo>
                  <a:lnTo>
                    <a:pt x="356" y="32"/>
                  </a:lnTo>
                  <a:lnTo>
                    <a:pt x="350" y="40"/>
                  </a:lnTo>
                  <a:lnTo>
                    <a:pt x="344" y="48"/>
                  </a:lnTo>
                  <a:lnTo>
                    <a:pt x="339" y="55"/>
                  </a:lnTo>
                  <a:lnTo>
                    <a:pt x="331" y="65"/>
                  </a:lnTo>
                  <a:lnTo>
                    <a:pt x="323" y="74"/>
                  </a:lnTo>
                  <a:lnTo>
                    <a:pt x="314" y="84"/>
                  </a:lnTo>
                  <a:lnTo>
                    <a:pt x="306" y="94"/>
                  </a:lnTo>
                  <a:lnTo>
                    <a:pt x="297" y="105"/>
                  </a:lnTo>
                  <a:lnTo>
                    <a:pt x="287" y="115"/>
                  </a:lnTo>
                  <a:lnTo>
                    <a:pt x="266" y="138"/>
                  </a:lnTo>
                  <a:lnTo>
                    <a:pt x="243" y="161"/>
                  </a:lnTo>
                  <a:lnTo>
                    <a:pt x="222" y="184"/>
                  </a:lnTo>
                  <a:lnTo>
                    <a:pt x="199" y="203"/>
                  </a:lnTo>
                  <a:lnTo>
                    <a:pt x="178" y="222"/>
                  </a:lnTo>
                  <a:lnTo>
                    <a:pt x="155" y="241"/>
                  </a:lnTo>
                  <a:lnTo>
                    <a:pt x="134" y="256"/>
                  </a:lnTo>
                  <a:lnTo>
                    <a:pt x="113" y="272"/>
                  </a:lnTo>
                  <a:lnTo>
                    <a:pt x="92" y="285"/>
                  </a:lnTo>
                  <a:lnTo>
                    <a:pt x="82" y="291"/>
                  </a:lnTo>
                  <a:lnTo>
                    <a:pt x="73" y="297"/>
                  </a:lnTo>
                  <a:lnTo>
                    <a:pt x="63" y="302"/>
                  </a:lnTo>
                  <a:lnTo>
                    <a:pt x="54" y="306"/>
                  </a:lnTo>
                  <a:lnTo>
                    <a:pt x="46" y="310"/>
                  </a:lnTo>
                  <a:lnTo>
                    <a:pt x="38" y="314"/>
                  </a:lnTo>
                  <a:lnTo>
                    <a:pt x="33" y="318"/>
                  </a:lnTo>
                  <a:lnTo>
                    <a:pt x="25" y="320"/>
                  </a:lnTo>
                  <a:lnTo>
                    <a:pt x="21" y="323"/>
                  </a:lnTo>
                  <a:lnTo>
                    <a:pt x="15" y="325"/>
                  </a:lnTo>
                  <a:lnTo>
                    <a:pt x="11" y="325"/>
                  </a:lnTo>
                  <a:lnTo>
                    <a:pt x="8" y="327"/>
                  </a:lnTo>
                  <a:lnTo>
                    <a:pt x="6" y="327"/>
                  </a:lnTo>
                  <a:lnTo>
                    <a:pt x="2" y="327"/>
                  </a:lnTo>
                  <a:lnTo>
                    <a:pt x="0" y="327"/>
                  </a:lnTo>
                  <a:lnTo>
                    <a:pt x="0" y="327"/>
                  </a:lnTo>
                  <a:lnTo>
                    <a:pt x="0" y="325"/>
                  </a:lnTo>
                  <a:lnTo>
                    <a:pt x="0" y="325"/>
                  </a:lnTo>
                  <a:lnTo>
                    <a:pt x="2" y="323"/>
                  </a:lnTo>
                  <a:lnTo>
                    <a:pt x="4" y="321"/>
                  </a:lnTo>
                  <a:lnTo>
                    <a:pt x="6" y="318"/>
                  </a:lnTo>
                  <a:lnTo>
                    <a:pt x="10" y="316"/>
                  </a:lnTo>
                  <a:lnTo>
                    <a:pt x="13" y="312"/>
                  </a:lnTo>
                  <a:lnTo>
                    <a:pt x="19" y="308"/>
                  </a:lnTo>
                  <a:lnTo>
                    <a:pt x="25" y="302"/>
                  </a:lnTo>
                  <a:lnTo>
                    <a:pt x="31" y="298"/>
                  </a:lnTo>
                  <a:lnTo>
                    <a:pt x="38" y="293"/>
                  </a:lnTo>
                  <a:lnTo>
                    <a:pt x="46" y="285"/>
                  </a:lnTo>
                  <a:lnTo>
                    <a:pt x="54" y="279"/>
                  </a:lnTo>
                  <a:lnTo>
                    <a:pt x="63" y="272"/>
                  </a:lnTo>
                  <a:lnTo>
                    <a:pt x="73" y="264"/>
                  </a:lnTo>
                  <a:lnTo>
                    <a:pt x="84" y="256"/>
                  </a:lnTo>
                  <a:lnTo>
                    <a:pt x="96" y="247"/>
                  </a:lnTo>
                  <a:lnTo>
                    <a:pt x="107" y="237"/>
                  </a:lnTo>
                  <a:lnTo>
                    <a:pt x="119" y="226"/>
                  </a:lnTo>
                  <a:lnTo>
                    <a:pt x="132" y="214"/>
                  </a:lnTo>
                  <a:lnTo>
                    <a:pt x="145" y="203"/>
                  </a:lnTo>
                  <a:lnTo>
                    <a:pt x="159" y="189"/>
                  </a:lnTo>
                  <a:lnTo>
                    <a:pt x="172" y="176"/>
                  </a:lnTo>
                  <a:lnTo>
                    <a:pt x="186" y="161"/>
                  </a:lnTo>
                  <a:lnTo>
                    <a:pt x="201" y="145"/>
                  </a:lnTo>
                  <a:lnTo>
                    <a:pt x="214" y="128"/>
                  </a:lnTo>
                  <a:lnTo>
                    <a:pt x="230" y="111"/>
                  </a:lnTo>
                  <a:lnTo>
                    <a:pt x="247" y="94"/>
                  </a:lnTo>
                  <a:lnTo>
                    <a:pt x="262" y="74"/>
                  </a:lnTo>
                  <a:lnTo>
                    <a:pt x="277" y="55"/>
                  </a:lnTo>
                  <a:lnTo>
                    <a:pt x="295" y="34"/>
                  </a:lnTo>
                  <a:lnTo>
                    <a:pt x="312" y="11"/>
                  </a:lnTo>
                  <a:lnTo>
                    <a:pt x="375" y="0"/>
                  </a:lnTo>
                  <a:lnTo>
                    <a:pt x="375" y="0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6" name="Freeform 39"/>
            <p:cNvSpPr/>
            <p:nvPr/>
          </p:nvSpPr>
          <p:spPr bwMode="auto">
            <a:xfrm>
              <a:off x="3784601" y="2584450"/>
              <a:ext cx="357188" cy="96838"/>
            </a:xfrm>
            <a:custGeom>
              <a:gdLst>
                <a:gd name="T0" fmla="*/ 449 w 449"/>
                <a:gd name="T1" fmla="*/ 21 h 123"/>
                <a:gd name="T2" fmla="*/ 404 w 449"/>
                <a:gd name="T3" fmla="*/ 35 h 123"/>
                <a:gd name="T4" fmla="*/ 361 w 449"/>
                <a:gd name="T5" fmla="*/ 46 h 123"/>
                <a:gd name="T6" fmla="*/ 321 w 449"/>
                <a:gd name="T7" fmla="*/ 56 h 123"/>
                <a:gd name="T8" fmla="*/ 285 w 449"/>
                <a:gd name="T9" fmla="*/ 65 h 123"/>
                <a:gd name="T10" fmla="*/ 250 w 449"/>
                <a:gd name="T11" fmla="*/ 75 h 123"/>
                <a:gd name="T12" fmla="*/ 220 w 449"/>
                <a:gd name="T13" fmla="*/ 85 h 123"/>
                <a:gd name="T14" fmla="*/ 191 w 449"/>
                <a:gd name="T15" fmla="*/ 90 h 123"/>
                <a:gd name="T16" fmla="*/ 166 w 449"/>
                <a:gd name="T17" fmla="*/ 98 h 123"/>
                <a:gd name="T18" fmla="*/ 143 w 449"/>
                <a:gd name="T19" fmla="*/ 104 h 123"/>
                <a:gd name="T20" fmla="*/ 124 w 449"/>
                <a:gd name="T21" fmla="*/ 109 h 123"/>
                <a:gd name="T22" fmla="*/ 107 w 449"/>
                <a:gd name="T23" fmla="*/ 113 h 123"/>
                <a:gd name="T24" fmla="*/ 92 w 449"/>
                <a:gd name="T25" fmla="*/ 117 h 123"/>
                <a:gd name="T26" fmla="*/ 80 w 449"/>
                <a:gd name="T27" fmla="*/ 119 h 123"/>
                <a:gd name="T28" fmla="*/ 71 w 449"/>
                <a:gd name="T29" fmla="*/ 121 h 123"/>
                <a:gd name="T30" fmla="*/ 65 w 449"/>
                <a:gd name="T31" fmla="*/ 123 h 123"/>
                <a:gd name="T32" fmla="*/ 61 w 449"/>
                <a:gd name="T33" fmla="*/ 123 h 123"/>
                <a:gd name="T34" fmla="*/ 51 w 449"/>
                <a:gd name="T35" fmla="*/ 121 h 123"/>
                <a:gd name="T36" fmla="*/ 42 w 449"/>
                <a:gd name="T37" fmla="*/ 117 h 123"/>
                <a:gd name="T38" fmla="*/ 32 w 449"/>
                <a:gd name="T39" fmla="*/ 109 h 123"/>
                <a:gd name="T40" fmla="*/ 23 w 449"/>
                <a:gd name="T41" fmla="*/ 102 h 123"/>
                <a:gd name="T42" fmla="*/ 11 w 449"/>
                <a:gd name="T43" fmla="*/ 92 h 123"/>
                <a:gd name="T44" fmla="*/ 4 w 449"/>
                <a:gd name="T45" fmla="*/ 83 h 123"/>
                <a:gd name="T46" fmla="*/ 2 w 449"/>
                <a:gd name="T47" fmla="*/ 75 h 123"/>
                <a:gd name="T48" fmla="*/ 2 w 449"/>
                <a:gd name="T49" fmla="*/ 67 h 123"/>
                <a:gd name="T50" fmla="*/ 4 w 449"/>
                <a:gd name="T51" fmla="*/ 65 h 123"/>
                <a:gd name="T52" fmla="*/ 7 w 449"/>
                <a:gd name="T53" fmla="*/ 64 h 123"/>
                <a:gd name="T54" fmla="*/ 15 w 449"/>
                <a:gd name="T55" fmla="*/ 62 h 123"/>
                <a:gd name="T56" fmla="*/ 27 w 449"/>
                <a:gd name="T57" fmla="*/ 64 h 123"/>
                <a:gd name="T58" fmla="*/ 46 w 449"/>
                <a:gd name="T59" fmla="*/ 67 h 123"/>
                <a:gd name="T60" fmla="*/ 61 w 449"/>
                <a:gd name="T61" fmla="*/ 64 h 123"/>
                <a:gd name="T62" fmla="*/ 67 w 449"/>
                <a:gd name="T63" fmla="*/ 64 h 123"/>
                <a:gd name="T64" fmla="*/ 76 w 449"/>
                <a:gd name="T65" fmla="*/ 62 h 123"/>
                <a:gd name="T66" fmla="*/ 90 w 449"/>
                <a:gd name="T67" fmla="*/ 60 h 123"/>
                <a:gd name="T68" fmla="*/ 109 w 449"/>
                <a:gd name="T69" fmla="*/ 58 h 123"/>
                <a:gd name="T70" fmla="*/ 132 w 449"/>
                <a:gd name="T71" fmla="*/ 54 h 123"/>
                <a:gd name="T72" fmla="*/ 161 w 449"/>
                <a:gd name="T73" fmla="*/ 48 h 123"/>
                <a:gd name="T74" fmla="*/ 193 w 449"/>
                <a:gd name="T75" fmla="*/ 42 h 123"/>
                <a:gd name="T76" fmla="*/ 229 w 449"/>
                <a:gd name="T77" fmla="*/ 35 h 123"/>
                <a:gd name="T78" fmla="*/ 266 w 449"/>
                <a:gd name="T79" fmla="*/ 27 h 123"/>
                <a:gd name="T80" fmla="*/ 300 w 449"/>
                <a:gd name="T81" fmla="*/ 21 h 123"/>
                <a:gd name="T82" fmla="*/ 331 w 449"/>
                <a:gd name="T83" fmla="*/ 16 h 123"/>
                <a:gd name="T84" fmla="*/ 360 w 449"/>
                <a:gd name="T85" fmla="*/ 12 h 123"/>
                <a:gd name="T86" fmla="*/ 386 w 449"/>
                <a:gd name="T87" fmla="*/ 8 h 123"/>
                <a:gd name="T88" fmla="*/ 409 w 449"/>
                <a:gd name="T89" fmla="*/ 4 h 123"/>
                <a:gd name="T90" fmla="*/ 430 w 449"/>
                <a:gd name="T91" fmla="*/ 2 h 123"/>
                <a:gd name="T92" fmla="*/ 449 w 449"/>
                <a:gd name="T93" fmla="*/ 0 h 1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49" h="123">
                  <a:moveTo>
                    <a:pt x="449" y="0"/>
                  </a:moveTo>
                  <a:lnTo>
                    <a:pt x="449" y="21"/>
                  </a:lnTo>
                  <a:lnTo>
                    <a:pt x="427" y="27"/>
                  </a:lnTo>
                  <a:lnTo>
                    <a:pt x="404" y="35"/>
                  </a:lnTo>
                  <a:lnTo>
                    <a:pt x="382" y="41"/>
                  </a:lnTo>
                  <a:lnTo>
                    <a:pt x="361" y="46"/>
                  </a:lnTo>
                  <a:lnTo>
                    <a:pt x="342" y="52"/>
                  </a:lnTo>
                  <a:lnTo>
                    <a:pt x="321" y="56"/>
                  </a:lnTo>
                  <a:lnTo>
                    <a:pt x="304" y="62"/>
                  </a:lnTo>
                  <a:lnTo>
                    <a:pt x="285" y="65"/>
                  </a:lnTo>
                  <a:lnTo>
                    <a:pt x="268" y="71"/>
                  </a:lnTo>
                  <a:lnTo>
                    <a:pt x="250" y="75"/>
                  </a:lnTo>
                  <a:lnTo>
                    <a:pt x="235" y="79"/>
                  </a:lnTo>
                  <a:lnTo>
                    <a:pt x="220" y="85"/>
                  </a:lnTo>
                  <a:lnTo>
                    <a:pt x="206" y="88"/>
                  </a:lnTo>
                  <a:lnTo>
                    <a:pt x="191" y="90"/>
                  </a:lnTo>
                  <a:lnTo>
                    <a:pt x="180" y="94"/>
                  </a:lnTo>
                  <a:lnTo>
                    <a:pt x="166" y="98"/>
                  </a:lnTo>
                  <a:lnTo>
                    <a:pt x="155" y="100"/>
                  </a:lnTo>
                  <a:lnTo>
                    <a:pt x="143" y="104"/>
                  </a:lnTo>
                  <a:lnTo>
                    <a:pt x="134" y="106"/>
                  </a:lnTo>
                  <a:lnTo>
                    <a:pt x="124" y="109"/>
                  </a:lnTo>
                  <a:lnTo>
                    <a:pt x="115" y="111"/>
                  </a:lnTo>
                  <a:lnTo>
                    <a:pt x="107" y="113"/>
                  </a:lnTo>
                  <a:lnTo>
                    <a:pt x="99" y="115"/>
                  </a:lnTo>
                  <a:lnTo>
                    <a:pt x="92" y="117"/>
                  </a:lnTo>
                  <a:lnTo>
                    <a:pt x="86" y="117"/>
                  </a:lnTo>
                  <a:lnTo>
                    <a:pt x="80" y="119"/>
                  </a:lnTo>
                  <a:lnTo>
                    <a:pt x="74" y="121"/>
                  </a:lnTo>
                  <a:lnTo>
                    <a:pt x="71" y="121"/>
                  </a:lnTo>
                  <a:lnTo>
                    <a:pt x="67" y="121"/>
                  </a:lnTo>
                  <a:lnTo>
                    <a:pt x="65" y="123"/>
                  </a:lnTo>
                  <a:lnTo>
                    <a:pt x="63" y="123"/>
                  </a:lnTo>
                  <a:lnTo>
                    <a:pt x="61" y="123"/>
                  </a:lnTo>
                  <a:lnTo>
                    <a:pt x="55" y="123"/>
                  </a:lnTo>
                  <a:lnTo>
                    <a:pt x="51" y="121"/>
                  </a:lnTo>
                  <a:lnTo>
                    <a:pt x="46" y="119"/>
                  </a:lnTo>
                  <a:lnTo>
                    <a:pt x="42" y="117"/>
                  </a:lnTo>
                  <a:lnTo>
                    <a:pt x="36" y="113"/>
                  </a:lnTo>
                  <a:lnTo>
                    <a:pt x="32" y="109"/>
                  </a:lnTo>
                  <a:lnTo>
                    <a:pt x="27" y="106"/>
                  </a:lnTo>
                  <a:lnTo>
                    <a:pt x="23" y="102"/>
                  </a:lnTo>
                  <a:lnTo>
                    <a:pt x="17" y="96"/>
                  </a:lnTo>
                  <a:lnTo>
                    <a:pt x="11" y="92"/>
                  </a:lnTo>
                  <a:lnTo>
                    <a:pt x="7" y="88"/>
                  </a:lnTo>
                  <a:lnTo>
                    <a:pt x="4" y="83"/>
                  </a:lnTo>
                  <a:lnTo>
                    <a:pt x="2" y="79"/>
                  </a:lnTo>
                  <a:lnTo>
                    <a:pt x="2" y="75"/>
                  </a:lnTo>
                  <a:lnTo>
                    <a:pt x="0" y="71"/>
                  </a:lnTo>
                  <a:lnTo>
                    <a:pt x="2" y="67"/>
                  </a:lnTo>
                  <a:lnTo>
                    <a:pt x="2" y="65"/>
                  </a:lnTo>
                  <a:lnTo>
                    <a:pt x="4" y="65"/>
                  </a:lnTo>
                  <a:lnTo>
                    <a:pt x="6" y="64"/>
                  </a:lnTo>
                  <a:lnTo>
                    <a:pt x="7" y="64"/>
                  </a:lnTo>
                  <a:lnTo>
                    <a:pt x="11" y="62"/>
                  </a:lnTo>
                  <a:lnTo>
                    <a:pt x="15" y="62"/>
                  </a:lnTo>
                  <a:lnTo>
                    <a:pt x="21" y="62"/>
                  </a:lnTo>
                  <a:lnTo>
                    <a:pt x="27" y="64"/>
                  </a:lnTo>
                  <a:lnTo>
                    <a:pt x="36" y="65"/>
                  </a:lnTo>
                  <a:lnTo>
                    <a:pt x="46" y="67"/>
                  </a:lnTo>
                  <a:lnTo>
                    <a:pt x="53" y="65"/>
                  </a:lnTo>
                  <a:lnTo>
                    <a:pt x="61" y="64"/>
                  </a:lnTo>
                  <a:lnTo>
                    <a:pt x="63" y="64"/>
                  </a:lnTo>
                  <a:lnTo>
                    <a:pt x="67" y="64"/>
                  </a:lnTo>
                  <a:lnTo>
                    <a:pt x="71" y="64"/>
                  </a:lnTo>
                  <a:lnTo>
                    <a:pt x="76" y="62"/>
                  </a:lnTo>
                  <a:lnTo>
                    <a:pt x="82" y="62"/>
                  </a:lnTo>
                  <a:lnTo>
                    <a:pt x="90" y="60"/>
                  </a:lnTo>
                  <a:lnTo>
                    <a:pt x="99" y="60"/>
                  </a:lnTo>
                  <a:lnTo>
                    <a:pt x="109" y="58"/>
                  </a:lnTo>
                  <a:lnTo>
                    <a:pt x="120" y="56"/>
                  </a:lnTo>
                  <a:lnTo>
                    <a:pt x="132" y="54"/>
                  </a:lnTo>
                  <a:lnTo>
                    <a:pt x="145" y="50"/>
                  </a:lnTo>
                  <a:lnTo>
                    <a:pt x="161" y="48"/>
                  </a:lnTo>
                  <a:lnTo>
                    <a:pt x="176" y="44"/>
                  </a:lnTo>
                  <a:lnTo>
                    <a:pt x="193" y="42"/>
                  </a:lnTo>
                  <a:lnTo>
                    <a:pt x="210" y="39"/>
                  </a:lnTo>
                  <a:lnTo>
                    <a:pt x="229" y="35"/>
                  </a:lnTo>
                  <a:lnTo>
                    <a:pt x="249" y="31"/>
                  </a:lnTo>
                  <a:lnTo>
                    <a:pt x="266" y="27"/>
                  </a:lnTo>
                  <a:lnTo>
                    <a:pt x="283" y="23"/>
                  </a:lnTo>
                  <a:lnTo>
                    <a:pt x="300" y="21"/>
                  </a:lnTo>
                  <a:lnTo>
                    <a:pt x="316" y="18"/>
                  </a:lnTo>
                  <a:lnTo>
                    <a:pt x="331" y="16"/>
                  </a:lnTo>
                  <a:lnTo>
                    <a:pt x="346" y="14"/>
                  </a:lnTo>
                  <a:lnTo>
                    <a:pt x="360" y="12"/>
                  </a:lnTo>
                  <a:lnTo>
                    <a:pt x="373" y="10"/>
                  </a:lnTo>
                  <a:lnTo>
                    <a:pt x="386" y="8"/>
                  </a:lnTo>
                  <a:lnTo>
                    <a:pt x="398" y="6"/>
                  </a:lnTo>
                  <a:lnTo>
                    <a:pt x="409" y="4"/>
                  </a:lnTo>
                  <a:lnTo>
                    <a:pt x="421" y="4"/>
                  </a:lnTo>
                  <a:lnTo>
                    <a:pt x="430" y="2"/>
                  </a:lnTo>
                  <a:lnTo>
                    <a:pt x="440" y="2"/>
                  </a:lnTo>
                  <a:lnTo>
                    <a:pt x="449" y="0"/>
                  </a:lnTo>
                  <a:lnTo>
                    <a:pt x="449" y="0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7" name="Freeform 30"/>
          <p:cNvSpPr/>
          <p:nvPr/>
        </p:nvSpPr>
        <p:spPr bwMode="auto">
          <a:xfrm>
            <a:off x="1780133" y="2221255"/>
            <a:ext cx="354976" cy="450398"/>
          </a:xfrm>
          <a:custGeom>
            <a:gdLst>
              <a:gd name="T0" fmla="*/ 96 w 185"/>
              <a:gd name="T1" fmla="*/ 65 h 236"/>
              <a:gd name="T2" fmla="*/ 97 w 185"/>
              <a:gd name="T3" fmla="*/ 52 h 236"/>
              <a:gd name="T4" fmla="*/ 99 w 185"/>
              <a:gd name="T5" fmla="*/ 40 h 236"/>
              <a:gd name="T6" fmla="*/ 97 w 185"/>
              <a:gd name="T7" fmla="*/ 31 h 236"/>
              <a:gd name="T8" fmla="*/ 94 w 185"/>
              <a:gd name="T9" fmla="*/ 17 h 236"/>
              <a:gd name="T10" fmla="*/ 94 w 185"/>
              <a:gd name="T11" fmla="*/ 6 h 236"/>
              <a:gd name="T12" fmla="*/ 97 w 185"/>
              <a:gd name="T13" fmla="*/ 0 h 236"/>
              <a:gd name="T14" fmla="*/ 105 w 185"/>
              <a:gd name="T15" fmla="*/ 0 h 236"/>
              <a:gd name="T16" fmla="*/ 113 w 185"/>
              <a:gd name="T17" fmla="*/ 0 h 236"/>
              <a:gd name="T18" fmla="*/ 124 w 185"/>
              <a:gd name="T19" fmla="*/ 4 h 236"/>
              <a:gd name="T20" fmla="*/ 149 w 185"/>
              <a:gd name="T21" fmla="*/ 17 h 236"/>
              <a:gd name="T22" fmla="*/ 172 w 185"/>
              <a:gd name="T23" fmla="*/ 35 h 236"/>
              <a:gd name="T24" fmla="*/ 180 w 185"/>
              <a:gd name="T25" fmla="*/ 42 h 236"/>
              <a:gd name="T26" fmla="*/ 184 w 185"/>
              <a:gd name="T27" fmla="*/ 50 h 236"/>
              <a:gd name="T28" fmla="*/ 185 w 185"/>
              <a:gd name="T29" fmla="*/ 54 h 236"/>
              <a:gd name="T30" fmla="*/ 184 w 185"/>
              <a:gd name="T31" fmla="*/ 59 h 236"/>
              <a:gd name="T32" fmla="*/ 180 w 185"/>
              <a:gd name="T33" fmla="*/ 69 h 236"/>
              <a:gd name="T34" fmla="*/ 172 w 185"/>
              <a:gd name="T35" fmla="*/ 81 h 236"/>
              <a:gd name="T36" fmla="*/ 159 w 185"/>
              <a:gd name="T37" fmla="*/ 98 h 236"/>
              <a:gd name="T38" fmla="*/ 141 w 185"/>
              <a:gd name="T39" fmla="*/ 117 h 236"/>
              <a:gd name="T40" fmla="*/ 115 w 185"/>
              <a:gd name="T41" fmla="*/ 144 h 236"/>
              <a:gd name="T42" fmla="*/ 82 w 185"/>
              <a:gd name="T43" fmla="*/ 176 h 236"/>
              <a:gd name="T44" fmla="*/ 44 w 185"/>
              <a:gd name="T45" fmla="*/ 215 h 236"/>
              <a:gd name="T46" fmla="*/ 0 w 185"/>
              <a:gd name="T47" fmla="*/ 232 h 236"/>
              <a:gd name="T48" fmla="*/ 19 w 185"/>
              <a:gd name="T49" fmla="*/ 201 h 236"/>
              <a:gd name="T50" fmla="*/ 36 w 185"/>
              <a:gd name="T51" fmla="*/ 172 h 236"/>
              <a:gd name="T52" fmla="*/ 52 w 185"/>
              <a:gd name="T53" fmla="*/ 148 h 236"/>
              <a:gd name="T54" fmla="*/ 65 w 185"/>
              <a:gd name="T55" fmla="*/ 125 h 236"/>
              <a:gd name="T56" fmla="*/ 74 w 185"/>
              <a:gd name="T57" fmla="*/ 107 h 236"/>
              <a:gd name="T58" fmla="*/ 84 w 185"/>
              <a:gd name="T59" fmla="*/ 92 h 236"/>
              <a:gd name="T60" fmla="*/ 90 w 185"/>
              <a:gd name="T61" fmla="*/ 81 h 236"/>
              <a:gd name="T62" fmla="*/ 92 w 185"/>
              <a:gd name="T63" fmla="*/ 73 h 2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85" h="236">
                <a:moveTo>
                  <a:pt x="92" y="73"/>
                </a:moveTo>
                <a:lnTo>
                  <a:pt x="96" y="65"/>
                </a:lnTo>
                <a:lnTo>
                  <a:pt x="97" y="58"/>
                </a:lnTo>
                <a:lnTo>
                  <a:pt x="97" y="52"/>
                </a:lnTo>
                <a:lnTo>
                  <a:pt x="99" y="46"/>
                </a:lnTo>
                <a:lnTo>
                  <a:pt x="99" y="40"/>
                </a:lnTo>
                <a:lnTo>
                  <a:pt x="99" y="37"/>
                </a:lnTo>
                <a:lnTo>
                  <a:pt x="97" y="31"/>
                </a:lnTo>
                <a:lnTo>
                  <a:pt x="96" y="27"/>
                </a:lnTo>
                <a:lnTo>
                  <a:pt x="94" y="17"/>
                </a:lnTo>
                <a:lnTo>
                  <a:pt x="94" y="10"/>
                </a:lnTo>
                <a:lnTo>
                  <a:pt x="94" y="6"/>
                </a:lnTo>
                <a:lnTo>
                  <a:pt x="96" y="0"/>
                </a:lnTo>
                <a:lnTo>
                  <a:pt x="97" y="0"/>
                </a:lnTo>
                <a:lnTo>
                  <a:pt x="101" y="0"/>
                </a:lnTo>
                <a:lnTo>
                  <a:pt x="105" y="0"/>
                </a:lnTo>
                <a:lnTo>
                  <a:pt x="109" y="0"/>
                </a:lnTo>
                <a:lnTo>
                  <a:pt x="113" y="0"/>
                </a:lnTo>
                <a:lnTo>
                  <a:pt x="118" y="2"/>
                </a:lnTo>
                <a:lnTo>
                  <a:pt x="124" y="4"/>
                </a:lnTo>
                <a:lnTo>
                  <a:pt x="130" y="6"/>
                </a:lnTo>
                <a:lnTo>
                  <a:pt x="149" y="17"/>
                </a:lnTo>
                <a:lnTo>
                  <a:pt x="168" y="31"/>
                </a:lnTo>
                <a:lnTo>
                  <a:pt x="172" y="35"/>
                </a:lnTo>
                <a:lnTo>
                  <a:pt x="176" y="38"/>
                </a:lnTo>
                <a:lnTo>
                  <a:pt x="180" y="42"/>
                </a:lnTo>
                <a:lnTo>
                  <a:pt x="182" y="46"/>
                </a:lnTo>
                <a:lnTo>
                  <a:pt x="184" y="50"/>
                </a:lnTo>
                <a:lnTo>
                  <a:pt x="184" y="52"/>
                </a:lnTo>
                <a:lnTo>
                  <a:pt x="185" y="54"/>
                </a:lnTo>
                <a:lnTo>
                  <a:pt x="185" y="56"/>
                </a:lnTo>
                <a:lnTo>
                  <a:pt x="184" y="59"/>
                </a:lnTo>
                <a:lnTo>
                  <a:pt x="184" y="63"/>
                </a:lnTo>
                <a:lnTo>
                  <a:pt x="180" y="69"/>
                </a:lnTo>
                <a:lnTo>
                  <a:pt x="176" y="75"/>
                </a:lnTo>
                <a:lnTo>
                  <a:pt x="172" y="81"/>
                </a:lnTo>
                <a:lnTo>
                  <a:pt x="164" y="88"/>
                </a:lnTo>
                <a:lnTo>
                  <a:pt x="159" y="98"/>
                </a:lnTo>
                <a:lnTo>
                  <a:pt x="151" y="105"/>
                </a:lnTo>
                <a:lnTo>
                  <a:pt x="141" y="117"/>
                </a:lnTo>
                <a:lnTo>
                  <a:pt x="130" y="130"/>
                </a:lnTo>
                <a:lnTo>
                  <a:pt x="115" y="144"/>
                </a:lnTo>
                <a:lnTo>
                  <a:pt x="99" y="161"/>
                </a:lnTo>
                <a:lnTo>
                  <a:pt x="82" y="176"/>
                </a:lnTo>
                <a:lnTo>
                  <a:pt x="63" y="195"/>
                </a:lnTo>
                <a:lnTo>
                  <a:pt x="44" y="215"/>
                </a:lnTo>
                <a:lnTo>
                  <a:pt x="21" y="236"/>
                </a:lnTo>
                <a:lnTo>
                  <a:pt x="0" y="232"/>
                </a:lnTo>
                <a:lnTo>
                  <a:pt x="9" y="217"/>
                </a:lnTo>
                <a:lnTo>
                  <a:pt x="19" y="201"/>
                </a:lnTo>
                <a:lnTo>
                  <a:pt x="29" y="186"/>
                </a:lnTo>
                <a:lnTo>
                  <a:pt x="36" y="172"/>
                </a:lnTo>
                <a:lnTo>
                  <a:pt x="44" y="159"/>
                </a:lnTo>
                <a:lnTo>
                  <a:pt x="52" y="148"/>
                </a:lnTo>
                <a:lnTo>
                  <a:pt x="59" y="136"/>
                </a:lnTo>
                <a:lnTo>
                  <a:pt x="65" y="125"/>
                </a:lnTo>
                <a:lnTo>
                  <a:pt x="71" y="115"/>
                </a:lnTo>
                <a:lnTo>
                  <a:pt x="74" y="107"/>
                </a:lnTo>
                <a:lnTo>
                  <a:pt x="80" y="100"/>
                </a:lnTo>
                <a:lnTo>
                  <a:pt x="84" y="92"/>
                </a:lnTo>
                <a:lnTo>
                  <a:pt x="86" y="86"/>
                </a:lnTo>
                <a:lnTo>
                  <a:pt x="90" y="81"/>
                </a:lnTo>
                <a:lnTo>
                  <a:pt x="92" y="77"/>
                </a:lnTo>
                <a:lnTo>
                  <a:pt x="92" y="73"/>
                </a:lnTo>
                <a:lnTo>
                  <a:pt x="92" y="73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Freeform 31"/>
          <p:cNvSpPr/>
          <p:nvPr/>
        </p:nvSpPr>
        <p:spPr bwMode="auto">
          <a:xfrm>
            <a:off x="1665625" y="2637299"/>
            <a:ext cx="122142" cy="652697"/>
          </a:xfrm>
          <a:custGeom>
            <a:gdLst>
              <a:gd name="T0" fmla="*/ 3 w 63"/>
              <a:gd name="T1" fmla="*/ 35 h 341"/>
              <a:gd name="T2" fmla="*/ 1 w 63"/>
              <a:gd name="T3" fmla="*/ 27 h 341"/>
              <a:gd name="T4" fmla="*/ 1 w 63"/>
              <a:gd name="T5" fmla="*/ 21 h 341"/>
              <a:gd name="T6" fmla="*/ 1 w 63"/>
              <a:gd name="T7" fmla="*/ 16 h 341"/>
              <a:gd name="T8" fmla="*/ 0 w 63"/>
              <a:gd name="T9" fmla="*/ 12 h 341"/>
              <a:gd name="T10" fmla="*/ 1 w 63"/>
              <a:gd name="T11" fmla="*/ 8 h 341"/>
              <a:gd name="T12" fmla="*/ 1 w 63"/>
              <a:gd name="T13" fmla="*/ 6 h 341"/>
              <a:gd name="T14" fmla="*/ 1 w 63"/>
              <a:gd name="T15" fmla="*/ 4 h 341"/>
              <a:gd name="T16" fmla="*/ 3 w 63"/>
              <a:gd name="T17" fmla="*/ 2 h 341"/>
              <a:gd name="T18" fmla="*/ 5 w 63"/>
              <a:gd name="T19" fmla="*/ 0 h 341"/>
              <a:gd name="T20" fmla="*/ 9 w 63"/>
              <a:gd name="T21" fmla="*/ 0 h 341"/>
              <a:gd name="T22" fmla="*/ 15 w 63"/>
              <a:gd name="T23" fmla="*/ 0 h 341"/>
              <a:gd name="T24" fmla="*/ 22 w 63"/>
              <a:gd name="T25" fmla="*/ 0 h 341"/>
              <a:gd name="T26" fmla="*/ 30 w 63"/>
              <a:gd name="T27" fmla="*/ 2 h 341"/>
              <a:gd name="T28" fmla="*/ 40 w 63"/>
              <a:gd name="T29" fmla="*/ 2 h 341"/>
              <a:gd name="T30" fmla="*/ 51 w 63"/>
              <a:gd name="T31" fmla="*/ 4 h 341"/>
              <a:gd name="T32" fmla="*/ 63 w 63"/>
              <a:gd name="T33" fmla="*/ 6 h 341"/>
              <a:gd name="T34" fmla="*/ 63 w 63"/>
              <a:gd name="T35" fmla="*/ 341 h 341"/>
              <a:gd name="T36" fmla="*/ 21 w 63"/>
              <a:gd name="T37" fmla="*/ 341 h 341"/>
              <a:gd name="T38" fmla="*/ 21 w 63"/>
              <a:gd name="T39" fmla="*/ 320 h 341"/>
              <a:gd name="T40" fmla="*/ 21 w 63"/>
              <a:gd name="T41" fmla="*/ 301 h 341"/>
              <a:gd name="T42" fmla="*/ 21 w 63"/>
              <a:gd name="T43" fmla="*/ 282 h 341"/>
              <a:gd name="T44" fmla="*/ 21 w 63"/>
              <a:gd name="T45" fmla="*/ 265 h 341"/>
              <a:gd name="T46" fmla="*/ 21 w 63"/>
              <a:gd name="T47" fmla="*/ 247 h 341"/>
              <a:gd name="T48" fmla="*/ 21 w 63"/>
              <a:gd name="T49" fmla="*/ 230 h 341"/>
              <a:gd name="T50" fmla="*/ 21 w 63"/>
              <a:gd name="T51" fmla="*/ 215 h 341"/>
              <a:gd name="T52" fmla="*/ 21 w 63"/>
              <a:gd name="T53" fmla="*/ 200 h 341"/>
              <a:gd name="T54" fmla="*/ 19 w 63"/>
              <a:gd name="T55" fmla="*/ 186 h 341"/>
              <a:gd name="T56" fmla="*/ 19 w 63"/>
              <a:gd name="T57" fmla="*/ 173 h 341"/>
              <a:gd name="T58" fmla="*/ 19 w 63"/>
              <a:gd name="T59" fmla="*/ 161 h 341"/>
              <a:gd name="T60" fmla="*/ 19 w 63"/>
              <a:gd name="T61" fmla="*/ 150 h 341"/>
              <a:gd name="T62" fmla="*/ 19 w 63"/>
              <a:gd name="T63" fmla="*/ 140 h 341"/>
              <a:gd name="T64" fmla="*/ 17 w 63"/>
              <a:gd name="T65" fmla="*/ 131 h 341"/>
              <a:gd name="T66" fmla="*/ 17 w 63"/>
              <a:gd name="T67" fmla="*/ 123 h 341"/>
              <a:gd name="T68" fmla="*/ 17 w 63"/>
              <a:gd name="T69" fmla="*/ 115 h 341"/>
              <a:gd name="T70" fmla="*/ 15 w 63"/>
              <a:gd name="T71" fmla="*/ 102 h 341"/>
              <a:gd name="T72" fmla="*/ 13 w 63"/>
              <a:gd name="T73" fmla="*/ 89 h 341"/>
              <a:gd name="T74" fmla="*/ 11 w 63"/>
              <a:gd name="T75" fmla="*/ 77 h 341"/>
              <a:gd name="T76" fmla="*/ 9 w 63"/>
              <a:gd name="T77" fmla="*/ 67 h 341"/>
              <a:gd name="T78" fmla="*/ 9 w 63"/>
              <a:gd name="T79" fmla="*/ 58 h 341"/>
              <a:gd name="T80" fmla="*/ 7 w 63"/>
              <a:gd name="T81" fmla="*/ 50 h 341"/>
              <a:gd name="T82" fmla="*/ 5 w 63"/>
              <a:gd name="T83" fmla="*/ 43 h 341"/>
              <a:gd name="T84" fmla="*/ 3 w 63"/>
              <a:gd name="T85" fmla="*/ 35 h 341"/>
              <a:gd name="T86" fmla="*/ 3 w 63"/>
              <a:gd name="T87" fmla="*/ 35 h 3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62" h="341">
                <a:moveTo>
                  <a:pt x="3" y="35"/>
                </a:moveTo>
                <a:lnTo>
                  <a:pt x="1" y="27"/>
                </a:lnTo>
                <a:lnTo>
                  <a:pt x="1" y="21"/>
                </a:lnTo>
                <a:lnTo>
                  <a:pt x="1" y="16"/>
                </a:lnTo>
                <a:lnTo>
                  <a:pt x="0" y="12"/>
                </a:lnTo>
                <a:lnTo>
                  <a:pt x="1" y="8"/>
                </a:lnTo>
                <a:lnTo>
                  <a:pt x="1" y="6"/>
                </a:lnTo>
                <a:lnTo>
                  <a:pt x="1" y="4"/>
                </a:lnTo>
                <a:lnTo>
                  <a:pt x="3" y="2"/>
                </a:lnTo>
                <a:lnTo>
                  <a:pt x="5" y="0"/>
                </a:lnTo>
                <a:lnTo>
                  <a:pt x="9" y="0"/>
                </a:lnTo>
                <a:lnTo>
                  <a:pt x="15" y="0"/>
                </a:lnTo>
                <a:lnTo>
                  <a:pt x="22" y="0"/>
                </a:lnTo>
                <a:lnTo>
                  <a:pt x="30" y="2"/>
                </a:lnTo>
                <a:lnTo>
                  <a:pt x="40" y="2"/>
                </a:lnTo>
                <a:lnTo>
                  <a:pt x="51" y="4"/>
                </a:lnTo>
                <a:lnTo>
                  <a:pt x="63" y="6"/>
                </a:lnTo>
                <a:lnTo>
                  <a:pt x="63" y="341"/>
                </a:lnTo>
                <a:lnTo>
                  <a:pt x="21" y="341"/>
                </a:lnTo>
                <a:lnTo>
                  <a:pt x="21" y="320"/>
                </a:lnTo>
                <a:lnTo>
                  <a:pt x="21" y="301"/>
                </a:lnTo>
                <a:lnTo>
                  <a:pt x="21" y="282"/>
                </a:lnTo>
                <a:lnTo>
                  <a:pt x="21" y="265"/>
                </a:lnTo>
                <a:lnTo>
                  <a:pt x="21" y="247"/>
                </a:lnTo>
                <a:lnTo>
                  <a:pt x="21" y="230"/>
                </a:lnTo>
                <a:lnTo>
                  <a:pt x="21" y="215"/>
                </a:lnTo>
                <a:lnTo>
                  <a:pt x="21" y="200"/>
                </a:lnTo>
                <a:lnTo>
                  <a:pt x="19" y="186"/>
                </a:lnTo>
                <a:lnTo>
                  <a:pt x="19" y="173"/>
                </a:lnTo>
                <a:lnTo>
                  <a:pt x="19" y="161"/>
                </a:lnTo>
                <a:lnTo>
                  <a:pt x="19" y="150"/>
                </a:lnTo>
                <a:lnTo>
                  <a:pt x="19" y="140"/>
                </a:lnTo>
                <a:lnTo>
                  <a:pt x="17" y="131"/>
                </a:lnTo>
                <a:lnTo>
                  <a:pt x="17" y="123"/>
                </a:lnTo>
                <a:lnTo>
                  <a:pt x="17" y="115"/>
                </a:lnTo>
                <a:lnTo>
                  <a:pt x="15" y="102"/>
                </a:lnTo>
                <a:lnTo>
                  <a:pt x="13" y="89"/>
                </a:lnTo>
                <a:lnTo>
                  <a:pt x="11" y="77"/>
                </a:lnTo>
                <a:lnTo>
                  <a:pt x="9" y="67"/>
                </a:lnTo>
                <a:lnTo>
                  <a:pt x="9" y="58"/>
                </a:lnTo>
                <a:lnTo>
                  <a:pt x="7" y="50"/>
                </a:lnTo>
                <a:lnTo>
                  <a:pt x="5" y="43"/>
                </a:lnTo>
                <a:lnTo>
                  <a:pt x="3" y="35"/>
                </a:lnTo>
                <a:lnTo>
                  <a:pt x="3" y="35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Freeform 32"/>
          <p:cNvSpPr/>
          <p:nvPr/>
        </p:nvSpPr>
        <p:spPr bwMode="auto">
          <a:xfrm>
            <a:off x="1745780" y="2549511"/>
            <a:ext cx="557272" cy="1484788"/>
          </a:xfrm>
          <a:custGeom>
            <a:gdLst>
              <a:gd name="T0" fmla="*/ 78 w 291"/>
              <a:gd name="T1" fmla="*/ 676 h 778"/>
              <a:gd name="T2" fmla="*/ 67 w 291"/>
              <a:gd name="T3" fmla="*/ 659 h 778"/>
              <a:gd name="T4" fmla="*/ 76 w 291"/>
              <a:gd name="T5" fmla="*/ 653 h 778"/>
              <a:gd name="T6" fmla="*/ 103 w 291"/>
              <a:gd name="T7" fmla="*/ 655 h 778"/>
              <a:gd name="T8" fmla="*/ 141 w 291"/>
              <a:gd name="T9" fmla="*/ 663 h 778"/>
              <a:gd name="T10" fmla="*/ 164 w 291"/>
              <a:gd name="T11" fmla="*/ 659 h 778"/>
              <a:gd name="T12" fmla="*/ 172 w 291"/>
              <a:gd name="T13" fmla="*/ 648 h 778"/>
              <a:gd name="T14" fmla="*/ 176 w 291"/>
              <a:gd name="T15" fmla="*/ 625 h 778"/>
              <a:gd name="T16" fmla="*/ 180 w 291"/>
              <a:gd name="T17" fmla="*/ 586 h 778"/>
              <a:gd name="T18" fmla="*/ 185 w 291"/>
              <a:gd name="T19" fmla="*/ 533 h 778"/>
              <a:gd name="T20" fmla="*/ 189 w 291"/>
              <a:gd name="T21" fmla="*/ 435 h 778"/>
              <a:gd name="T22" fmla="*/ 191 w 291"/>
              <a:gd name="T23" fmla="*/ 359 h 778"/>
              <a:gd name="T24" fmla="*/ 193 w 291"/>
              <a:gd name="T25" fmla="*/ 318 h 778"/>
              <a:gd name="T26" fmla="*/ 195 w 291"/>
              <a:gd name="T27" fmla="*/ 244 h 778"/>
              <a:gd name="T28" fmla="*/ 199 w 291"/>
              <a:gd name="T29" fmla="*/ 161 h 778"/>
              <a:gd name="T30" fmla="*/ 199 w 291"/>
              <a:gd name="T31" fmla="*/ 119 h 778"/>
              <a:gd name="T32" fmla="*/ 197 w 291"/>
              <a:gd name="T33" fmla="*/ 89 h 778"/>
              <a:gd name="T34" fmla="*/ 195 w 291"/>
              <a:gd name="T35" fmla="*/ 69 h 778"/>
              <a:gd name="T36" fmla="*/ 189 w 291"/>
              <a:gd name="T37" fmla="*/ 62 h 778"/>
              <a:gd name="T38" fmla="*/ 174 w 291"/>
              <a:gd name="T39" fmla="*/ 60 h 778"/>
              <a:gd name="T40" fmla="*/ 155 w 291"/>
              <a:gd name="T41" fmla="*/ 62 h 778"/>
              <a:gd name="T42" fmla="*/ 114 w 291"/>
              <a:gd name="T43" fmla="*/ 67 h 778"/>
              <a:gd name="T44" fmla="*/ 55 w 291"/>
              <a:gd name="T45" fmla="*/ 75 h 778"/>
              <a:gd name="T46" fmla="*/ 0 w 291"/>
              <a:gd name="T47" fmla="*/ 52 h 778"/>
              <a:gd name="T48" fmla="*/ 57 w 291"/>
              <a:gd name="T49" fmla="*/ 48 h 778"/>
              <a:gd name="T50" fmla="*/ 118 w 291"/>
              <a:gd name="T51" fmla="*/ 35 h 778"/>
              <a:gd name="T52" fmla="*/ 164 w 291"/>
              <a:gd name="T53" fmla="*/ 22 h 778"/>
              <a:gd name="T54" fmla="*/ 183 w 291"/>
              <a:gd name="T55" fmla="*/ 12 h 778"/>
              <a:gd name="T56" fmla="*/ 202 w 291"/>
              <a:gd name="T57" fmla="*/ 2 h 778"/>
              <a:gd name="T58" fmla="*/ 224 w 291"/>
              <a:gd name="T59" fmla="*/ 8 h 778"/>
              <a:gd name="T60" fmla="*/ 248 w 291"/>
              <a:gd name="T61" fmla="*/ 25 h 778"/>
              <a:gd name="T62" fmla="*/ 277 w 291"/>
              <a:gd name="T63" fmla="*/ 50 h 778"/>
              <a:gd name="T64" fmla="*/ 291 w 291"/>
              <a:gd name="T65" fmla="*/ 62 h 778"/>
              <a:gd name="T66" fmla="*/ 281 w 291"/>
              <a:gd name="T67" fmla="*/ 75 h 778"/>
              <a:gd name="T68" fmla="*/ 268 w 291"/>
              <a:gd name="T69" fmla="*/ 87 h 778"/>
              <a:gd name="T70" fmla="*/ 260 w 291"/>
              <a:gd name="T71" fmla="*/ 104 h 778"/>
              <a:gd name="T72" fmla="*/ 252 w 291"/>
              <a:gd name="T73" fmla="*/ 131 h 778"/>
              <a:gd name="T74" fmla="*/ 246 w 291"/>
              <a:gd name="T75" fmla="*/ 171 h 778"/>
              <a:gd name="T76" fmla="*/ 243 w 291"/>
              <a:gd name="T77" fmla="*/ 223 h 778"/>
              <a:gd name="T78" fmla="*/ 241 w 291"/>
              <a:gd name="T79" fmla="*/ 286 h 778"/>
              <a:gd name="T80" fmla="*/ 239 w 291"/>
              <a:gd name="T81" fmla="*/ 360 h 778"/>
              <a:gd name="T82" fmla="*/ 237 w 291"/>
              <a:gd name="T83" fmla="*/ 445 h 778"/>
              <a:gd name="T84" fmla="*/ 235 w 291"/>
              <a:gd name="T85" fmla="*/ 539 h 778"/>
              <a:gd name="T86" fmla="*/ 231 w 291"/>
              <a:gd name="T87" fmla="*/ 621 h 778"/>
              <a:gd name="T88" fmla="*/ 225 w 291"/>
              <a:gd name="T89" fmla="*/ 684 h 778"/>
              <a:gd name="T90" fmla="*/ 218 w 291"/>
              <a:gd name="T91" fmla="*/ 726 h 778"/>
              <a:gd name="T92" fmla="*/ 204 w 291"/>
              <a:gd name="T93" fmla="*/ 753 h 778"/>
              <a:gd name="T94" fmla="*/ 183 w 291"/>
              <a:gd name="T95" fmla="*/ 774 h 778"/>
              <a:gd name="T96" fmla="*/ 164 w 291"/>
              <a:gd name="T97" fmla="*/ 778 h 778"/>
              <a:gd name="T98" fmla="*/ 153 w 291"/>
              <a:gd name="T99" fmla="*/ 768 h 778"/>
              <a:gd name="T100" fmla="*/ 151 w 291"/>
              <a:gd name="T101" fmla="*/ 747 h 778"/>
              <a:gd name="T102" fmla="*/ 132 w 291"/>
              <a:gd name="T103" fmla="*/ 720 h 778"/>
              <a:gd name="T104" fmla="*/ 105 w 291"/>
              <a:gd name="T105" fmla="*/ 699 h 7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291" h="778">
                <a:moveTo>
                  <a:pt x="105" y="699"/>
                </a:moveTo>
                <a:lnTo>
                  <a:pt x="95" y="692"/>
                </a:lnTo>
                <a:lnTo>
                  <a:pt x="86" y="684"/>
                </a:lnTo>
                <a:lnTo>
                  <a:pt x="78" y="676"/>
                </a:lnTo>
                <a:lnTo>
                  <a:pt x="74" y="671"/>
                </a:lnTo>
                <a:lnTo>
                  <a:pt x="69" y="667"/>
                </a:lnTo>
                <a:lnTo>
                  <a:pt x="67" y="663"/>
                </a:lnTo>
                <a:lnTo>
                  <a:pt x="67" y="659"/>
                </a:lnTo>
                <a:lnTo>
                  <a:pt x="67" y="657"/>
                </a:lnTo>
                <a:lnTo>
                  <a:pt x="69" y="655"/>
                </a:lnTo>
                <a:lnTo>
                  <a:pt x="72" y="655"/>
                </a:lnTo>
                <a:lnTo>
                  <a:pt x="76" y="653"/>
                </a:lnTo>
                <a:lnTo>
                  <a:pt x="80" y="653"/>
                </a:lnTo>
                <a:lnTo>
                  <a:pt x="88" y="653"/>
                </a:lnTo>
                <a:lnTo>
                  <a:pt x="93" y="655"/>
                </a:lnTo>
                <a:lnTo>
                  <a:pt x="103" y="655"/>
                </a:lnTo>
                <a:lnTo>
                  <a:pt x="113" y="657"/>
                </a:lnTo>
                <a:lnTo>
                  <a:pt x="124" y="659"/>
                </a:lnTo>
                <a:lnTo>
                  <a:pt x="134" y="661"/>
                </a:lnTo>
                <a:lnTo>
                  <a:pt x="141" y="663"/>
                </a:lnTo>
                <a:lnTo>
                  <a:pt x="149" y="663"/>
                </a:lnTo>
                <a:lnTo>
                  <a:pt x="155" y="663"/>
                </a:lnTo>
                <a:lnTo>
                  <a:pt x="160" y="661"/>
                </a:lnTo>
                <a:lnTo>
                  <a:pt x="164" y="659"/>
                </a:lnTo>
                <a:lnTo>
                  <a:pt x="168" y="657"/>
                </a:lnTo>
                <a:lnTo>
                  <a:pt x="170" y="655"/>
                </a:lnTo>
                <a:lnTo>
                  <a:pt x="170" y="652"/>
                </a:lnTo>
                <a:lnTo>
                  <a:pt x="172" y="648"/>
                </a:lnTo>
                <a:lnTo>
                  <a:pt x="172" y="644"/>
                </a:lnTo>
                <a:lnTo>
                  <a:pt x="174" y="638"/>
                </a:lnTo>
                <a:lnTo>
                  <a:pt x="174" y="632"/>
                </a:lnTo>
                <a:lnTo>
                  <a:pt x="176" y="625"/>
                </a:lnTo>
                <a:lnTo>
                  <a:pt x="178" y="615"/>
                </a:lnTo>
                <a:lnTo>
                  <a:pt x="178" y="607"/>
                </a:lnTo>
                <a:lnTo>
                  <a:pt x="180" y="596"/>
                </a:lnTo>
                <a:lnTo>
                  <a:pt x="180" y="586"/>
                </a:lnTo>
                <a:lnTo>
                  <a:pt x="181" y="575"/>
                </a:lnTo>
                <a:lnTo>
                  <a:pt x="183" y="562"/>
                </a:lnTo>
                <a:lnTo>
                  <a:pt x="183" y="548"/>
                </a:lnTo>
                <a:lnTo>
                  <a:pt x="185" y="533"/>
                </a:lnTo>
                <a:lnTo>
                  <a:pt x="185" y="517"/>
                </a:lnTo>
                <a:lnTo>
                  <a:pt x="187" y="489"/>
                </a:lnTo>
                <a:lnTo>
                  <a:pt x="187" y="462"/>
                </a:lnTo>
                <a:lnTo>
                  <a:pt x="189" y="435"/>
                </a:lnTo>
                <a:lnTo>
                  <a:pt x="189" y="412"/>
                </a:lnTo>
                <a:lnTo>
                  <a:pt x="191" y="389"/>
                </a:lnTo>
                <a:lnTo>
                  <a:pt x="191" y="368"/>
                </a:lnTo>
                <a:lnTo>
                  <a:pt x="191" y="359"/>
                </a:lnTo>
                <a:lnTo>
                  <a:pt x="193" y="351"/>
                </a:lnTo>
                <a:lnTo>
                  <a:pt x="193" y="341"/>
                </a:lnTo>
                <a:lnTo>
                  <a:pt x="193" y="334"/>
                </a:lnTo>
                <a:lnTo>
                  <a:pt x="193" y="318"/>
                </a:lnTo>
                <a:lnTo>
                  <a:pt x="193" y="301"/>
                </a:lnTo>
                <a:lnTo>
                  <a:pt x="195" y="284"/>
                </a:lnTo>
                <a:lnTo>
                  <a:pt x="195" y="265"/>
                </a:lnTo>
                <a:lnTo>
                  <a:pt x="195" y="244"/>
                </a:lnTo>
                <a:lnTo>
                  <a:pt x="195" y="221"/>
                </a:lnTo>
                <a:lnTo>
                  <a:pt x="197" y="198"/>
                </a:lnTo>
                <a:lnTo>
                  <a:pt x="199" y="173"/>
                </a:lnTo>
                <a:lnTo>
                  <a:pt x="199" y="161"/>
                </a:lnTo>
                <a:lnTo>
                  <a:pt x="199" y="150"/>
                </a:lnTo>
                <a:lnTo>
                  <a:pt x="199" y="138"/>
                </a:lnTo>
                <a:lnTo>
                  <a:pt x="199" y="129"/>
                </a:lnTo>
                <a:lnTo>
                  <a:pt x="199" y="119"/>
                </a:lnTo>
                <a:lnTo>
                  <a:pt x="197" y="110"/>
                </a:lnTo>
                <a:lnTo>
                  <a:pt x="197" y="102"/>
                </a:lnTo>
                <a:lnTo>
                  <a:pt x="197" y="96"/>
                </a:lnTo>
                <a:lnTo>
                  <a:pt x="197" y="89"/>
                </a:lnTo>
                <a:lnTo>
                  <a:pt x="197" y="83"/>
                </a:lnTo>
                <a:lnTo>
                  <a:pt x="197" y="77"/>
                </a:lnTo>
                <a:lnTo>
                  <a:pt x="197" y="73"/>
                </a:lnTo>
                <a:lnTo>
                  <a:pt x="195" y="69"/>
                </a:lnTo>
                <a:lnTo>
                  <a:pt x="195" y="67"/>
                </a:lnTo>
                <a:lnTo>
                  <a:pt x="195" y="66"/>
                </a:lnTo>
                <a:lnTo>
                  <a:pt x="193" y="64"/>
                </a:lnTo>
                <a:lnTo>
                  <a:pt x="189" y="62"/>
                </a:lnTo>
                <a:lnTo>
                  <a:pt x="185" y="60"/>
                </a:lnTo>
                <a:lnTo>
                  <a:pt x="181" y="60"/>
                </a:lnTo>
                <a:lnTo>
                  <a:pt x="178" y="60"/>
                </a:lnTo>
                <a:lnTo>
                  <a:pt x="174" y="60"/>
                </a:lnTo>
                <a:lnTo>
                  <a:pt x="172" y="60"/>
                </a:lnTo>
                <a:lnTo>
                  <a:pt x="166" y="62"/>
                </a:lnTo>
                <a:lnTo>
                  <a:pt x="160" y="62"/>
                </a:lnTo>
                <a:lnTo>
                  <a:pt x="155" y="62"/>
                </a:lnTo>
                <a:lnTo>
                  <a:pt x="145" y="64"/>
                </a:lnTo>
                <a:lnTo>
                  <a:pt x="137" y="64"/>
                </a:lnTo>
                <a:lnTo>
                  <a:pt x="126" y="66"/>
                </a:lnTo>
                <a:lnTo>
                  <a:pt x="114" y="67"/>
                </a:lnTo>
                <a:lnTo>
                  <a:pt x="101" y="69"/>
                </a:lnTo>
                <a:lnTo>
                  <a:pt x="88" y="71"/>
                </a:lnTo>
                <a:lnTo>
                  <a:pt x="72" y="73"/>
                </a:lnTo>
                <a:lnTo>
                  <a:pt x="55" y="75"/>
                </a:lnTo>
                <a:lnTo>
                  <a:pt x="38" y="77"/>
                </a:lnTo>
                <a:lnTo>
                  <a:pt x="19" y="79"/>
                </a:lnTo>
                <a:lnTo>
                  <a:pt x="0" y="81"/>
                </a:lnTo>
                <a:lnTo>
                  <a:pt x="0" y="52"/>
                </a:lnTo>
                <a:lnTo>
                  <a:pt x="13" y="52"/>
                </a:lnTo>
                <a:lnTo>
                  <a:pt x="28" y="50"/>
                </a:lnTo>
                <a:lnTo>
                  <a:pt x="42" y="50"/>
                </a:lnTo>
                <a:lnTo>
                  <a:pt x="57" y="48"/>
                </a:lnTo>
                <a:lnTo>
                  <a:pt x="72" y="46"/>
                </a:lnTo>
                <a:lnTo>
                  <a:pt x="88" y="43"/>
                </a:lnTo>
                <a:lnTo>
                  <a:pt x="103" y="39"/>
                </a:lnTo>
                <a:lnTo>
                  <a:pt x="118" y="35"/>
                </a:lnTo>
                <a:lnTo>
                  <a:pt x="132" y="31"/>
                </a:lnTo>
                <a:lnTo>
                  <a:pt x="143" y="29"/>
                </a:lnTo>
                <a:lnTo>
                  <a:pt x="155" y="25"/>
                </a:lnTo>
                <a:lnTo>
                  <a:pt x="164" y="22"/>
                </a:lnTo>
                <a:lnTo>
                  <a:pt x="172" y="20"/>
                </a:lnTo>
                <a:lnTo>
                  <a:pt x="178" y="16"/>
                </a:lnTo>
                <a:lnTo>
                  <a:pt x="183" y="12"/>
                </a:lnTo>
                <a:lnTo>
                  <a:pt x="183" y="12"/>
                </a:lnTo>
                <a:lnTo>
                  <a:pt x="185" y="10"/>
                </a:lnTo>
                <a:lnTo>
                  <a:pt x="189" y="6"/>
                </a:lnTo>
                <a:lnTo>
                  <a:pt x="195" y="4"/>
                </a:lnTo>
                <a:lnTo>
                  <a:pt x="202" y="2"/>
                </a:lnTo>
                <a:lnTo>
                  <a:pt x="210" y="0"/>
                </a:lnTo>
                <a:lnTo>
                  <a:pt x="214" y="2"/>
                </a:lnTo>
                <a:lnTo>
                  <a:pt x="218" y="6"/>
                </a:lnTo>
                <a:lnTo>
                  <a:pt x="224" y="8"/>
                </a:lnTo>
                <a:lnTo>
                  <a:pt x="229" y="12"/>
                </a:lnTo>
                <a:lnTo>
                  <a:pt x="235" y="16"/>
                </a:lnTo>
                <a:lnTo>
                  <a:pt x="243" y="20"/>
                </a:lnTo>
                <a:lnTo>
                  <a:pt x="248" y="25"/>
                </a:lnTo>
                <a:lnTo>
                  <a:pt x="256" y="31"/>
                </a:lnTo>
                <a:lnTo>
                  <a:pt x="264" y="39"/>
                </a:lnTo>
                <a:lnTo>
                  <a:pt x="271" y="45"/>
                </a:lnTo>
                <a:lnTo>
                  <a:pt x="277" y="50"/>
                </a:lnTo>
                <a:lnTo>
                  <a:pt x="281" y="54"/>
                </a:lnTo>
                <a:lnTo>
                  <a:pt x="285" y="58"/>
                </a:lnTo>
                <a:lnTo>
                  <a:pt x="289" y="60"/>
                </a:lnTo>
                <a:lnTo>
                  <a:pt x="291" y="62"/>
                </a:lnTo>
                <a:lnTo>
                  <a:pt x="291" y="64"/>
                </a:lnTo>
                <a:lnTo>
                  <a:pt x="287" y="67"/>
                </a:lnTo>
                <a:lnTo>
                  <a:pt x="283" y="73"/>
                </a:lnTo>
                <a:lnTo>
                  <a:pt x="281" y="75"/>
                </a:lnTo>
                <a:lnTo>
                  <a:pt x="277" y="79"/>
                </a:lnTo>
                <a:lnTo>
                  <a:pt x="273" y="83"/>
                </a:lnTo>
                <a:lnTo>
                  <a:pt x="269" y="85"/>
                </a:lnTo>
                <a:lnTo>
                  <a:pt x="268" y="87"/>
                </a:lnTo>
                <a:lnTo>
                  <a:pt x="266" y="90"/>
                </a:lnTo>
                <a:lnTo>
                  <a:pt x="264" y="94"/>
                </a:lnTo>
                <a:lnTo>
                  <a:pt x="262" y="98"/>
                </a:lnTo>
                <a:lnTo>
                  <a:pt x="260" y="104"/>
                </a:lnTo>
                <a:lnTo>
                  <a:pt x="258" y="110"/>
                </a:lnTo>
                <a:lnTo>
                  <a:pt x="256" y="115"/>
                </a:lnTo>
                <a:lnTo>
                  <a:pt x="254" y="123"/>
                </a:lnTo>
                <a:lnTo>
                  <a:pt x="252" y="131"/>
                </a:lnTo>
                <a:lnTo>
                  <a:pt x="250" y="140"/>
                </a:lnTo>
                <a:lnTo>
                  <a:pt x="250" y="150"/>
                </a:lnTo>
                <a:lnTo>
                  <a:pt x="248" y="159"/>
                </a:lnTo>
                <a:lnTo>
                  <a:pt x="246" y="171"/>
                </a:lnTo>
                <a:lnTo>
                  <a:pt x="246" y="182"/>
                </a:lnTo>
                <a:lnTo>
                  <a:pt x="245" y="194"/>
                </a:lnTo>
                <a:lnTo>
                  <a:pt x="245" y="207"/>
                </a:lnTo>
                <a:lnTo>
                  <a:pt x="243" y="223"/>
                </a:lnTo>
                <a:lnTo>
                  <a:pt x="243" y="236"/>
                </a:lnTo>
                <a:lnTo>
                  <a:pt x="243" y="253"/>
                </a:lnTo>
                <a:lnTo>
                  <a:pt x="241" y="269"/>
                </a:lnTo>
                <a:lnTo>
                  <a:pt x="241" y="286"/>
                </a:lnTo>
                <a:lnTo>
                  <a:pt x="241" y="303"/>
                </a:lnTo>
                <a:lnTo>
                  <a:pt x="239" y="322"/>
                </a:lnTo>
                <a:lnTo>
                  <a:pt x="239" y="339"/>
                </a:lnTo>
                <a:lnTo>
                  <a:pt x="239" y="360"/>
                </a:lnTo>
                <a:lnTo>
                  <a:pt x="237" y="380"/>
                </a:lnTo>
                <a:lnTo>
                  <a:pt x="237" y="401"/>
                </a:lnTo>
                <a:lnTo>
                  <a:pt x="237" y="422"/>
                </a:lnTo>
                <a:lnTo>
                  <a:pt x="237" y="445"/>
                </a:lnTo>
                <a:lnTo>
                  <a:pt x="237" y="466"/>
                </a:lnTo>
                <a:lnTo>
                  <a:pt x="235" y="491"/>
                </a:lnTo>
                <a:lnTo>
                  <a:pt x="235" y="514"/>
                </a:lnTo>
                <a:lnTo>
                  <a:pt x="235" y="539"/>
                </a:lnTo>
                <a:lnTo>
                  <a:pt x="233" y="560"/>
                </a:lnTo>
                <a:lnTo>
                  <a:pt x="233" y="583"/>
                </a:lnTo>
                <a:lnTo>
                  <a:pt x="231" y="602"/>
                </a:lnTo>
                <a:lnTo>
                  <a:pt x="231" y="621"/>
                </a:lnTo>
                <a:lnTo>
                  <a:pt x="229" y="638"/>
                </a:lnTo>
                <a:lnTo>
                  <a:pt x="227" y="655"/>
                </a:lnTo>
                <a:lnTo>
                  <a:pt x="225" y="671"/>
                </a:lnTo>
                <a:lnTo>
                  <a:pt x="225" y="684"/>
                </a:lnTo>
                <a:lnTo>
                  <a:pt x="224" y="697"/>
                </a:lnTo>
                <a:lnTo>
                  <a:pt x="222" y="709"/>
                </a:lnTo>
                <a:lnTo>
                  <a:pt x="220" y="719"/>
                </a:lnTo>
                <a:lnTo>
                  <a:pt x="218" y="726"/>
                </a:lnTo>
                <a:lnTo>
                  <a:pt x="216" y="734"/>
                </a:lnTo>
                <a:lnTo>
                  <a:pt x="212" y="740"/>
                </a:lnTo>
                <a:lnTo>
                  <a:pt x="210" y="745"/>
                </a:lnTo>
                <a:lnTo>
                  <a:pt x="204" y="753"/>
                </a:lnTo>
                <a:lnTo>
                  <a:pt x="199" y="759"/>
                </a:lnTo>
                <a:lnTo>
                  <a:pt x="193" y="765"/>
                </a:lnTo>
                <a:lnTo>
                  <a:pt x="187" y="770"/>
                </a:lnTo>
                <a:lnTo>
                  <a:pt x="183" y="774"/>
                </a:lnTo>
                <a:lnTo>
                  <a:pt x="178" y="776"/>
                </a:lnTo>
                <a:lnTo>
                  <a:pt x="174" y="778"/>
                </a:lnTo>
                <a:lnTo>
                  <a:pt x="168" y="778"/>
                </a:lnTo>
                <a:lnTo>
                  <a:pt x="164" y="778"/>
                </a:lnTo>
                <a:lnTo>
                  <a:pt x="160" y="778"/>
                </a:lnTo>
                <a:lnTo>
                  <a:pt x="157" y="776"/>
                </a:lnTo>
                <a:lnTo>
                  <a:pt x="155" y="772"/>
                </a:lnTo>
                <a:lnTo>
                  <a:pt x="153" y="768"/>
                </a:lnTo>
                <a:lnTo>
                  <a:pt x="153" y="765"/>
                </a:lnTo>
                <a:lnTo>
                  <a:pt x="151" y="759"/>
                </a:lnTo>
                <a:lnTo>
                  <a:pt x="151" y="753"/>
                </a:lnTo>
                <a:lnTo>
                  <a:pt x="151" y="747"/>
                </a:lnTo>
                <a:lnTo>
                  <a:pt x="149" y="742"/>
                </a:lnTo>
                <a:lnTo>
                  <a:pt x="145" y="734"/>
                </a:lnTo>
                <a:lnTo>
                  <a:pt x="139" y="728"/>
                </a:lnTo>
                <a:lnTo>
                  <a:pt x="132" y="720"/>
                </a:lnTo>
                <a:lnTo>
                  <a:pt x="124" y="715"/>
                </a:lnTo>
                <a:lnTo>
                  <a:pt x="114" y="707"/>
                </a:lnTo>
                <a:lnTo>
                  <a:pt x="105" y="699"/>
                </a:lnTo>
                <a:lnTo>
                  <a:pt x="105" y="699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Freeform 33"/>
          <p:cNvSpPr/>
          <p:nvPr/>
        </p:nvSpPr>
        <p:spPr bwMode="auto">
          <a:xfrm>
            <a:off x="1753413" y="2809063"/>
            <a:ext cx="293905" cy="87791"/>
          </a:xfrm>
          <a:custGeom>
            <a:gdLst>
              <a:gd name="T0" fmla="*/ 0 w 154"/>
              <a:gd name="T1" fmla="*/ 16 h 46"/>
              <a:gd name="T2" fmla="*/ 12 w 154"/>
              <a:gd name="T3" fmla="*/ 14 h 46"/>
              <a:gd name="T4" fmla="*/ 22 w 154"/>
              <a:gd name="T5" fmla="*/ 12 h 46"/>
              <a:gd name="T6" fmla="*/ 31 w 154"/>
              <a:gd name="T7" fmla="*/ 10 h 46"/>
              <a:gd name="T8" fmla="*/ 41 w 154"/>
              <a:gd name="T9" fmla="*/ 8 h 46"/>
              <a:gd name="T10" fmla="*/ 48 w 154"/>
              <a:gd name="T11" fmla="*/ 6 h 46"/>
              <a:gd name="T12" fmla="*/ 56 w 154"/>
              <a:gd name="T13" fmla="*/ 6 h 46"/>
              <a:gd name="T14" fmla="*/ 64 w 154"/>
              <a:gd name="T15" fmla="*/ 4 h 46"/>
              <a:gd name="T16" fmla="*/ 71 w 154"/>
              <a:gd name="T17" fmla="*/ 4 h 46"/>
              <a:gd name="T18" fmla="*/ 77 w 154"/>
              <a:gd name="T19" fmla="*/ 2 h 46"/>
              <a:gd name="T20" fmla="*/ 83 w 154"/>
              <a:gd name="T21" fmla="*/ 2 h 46"/>
              <a:gd name="T22" fmla="*/ 88 w 154"/>
              <a:gd name="T23" fmla="*/ 0 h 46"/>
              <a:gd name="T24" fmla="*/ 92 w 154"/>
              <a:gd name="T25" fmla="*/ 0 h 46"/>
              <a:gd name="T26" fmla="*/ 96 w 154"/>
              <a:gd name="T27" fmla="*/ 0 h 46"/>
              <a:gd name="T28" fmla="*/ 100 w 154"/>
              <a:gd name="T29" fmla="*/ 0 h 46"/>
              <a:gd name="T30" fmla="*/ 104 w 154"/>
              <a:gd name="T31" fmla="*/ 0 h 46"/>
              <a:gd name="T32" fmla="*/ 106 w 154"/>
              <a:gd name="T33" fmla="*/ 0 h 46"/>
              <a:gd name="T34" fmla="*/ 115 w 154"/>
              <a:gd name="T35" fmla="*/ 0 h 46"/>
              <a:gd name="T36" fmla="*/ 123 w 154"/>
              <a:gd name="T37" fmla="*/ 2 h 46"/>
              <a:gd name="T38" fmla="*/ 131 w 154"/>
              <a:gd name="T39" fmla="*/ 4 h 46"/>
              <a:gd name="T40" fmla="*/ 140 w 154"/>
              <a:gd name="T41" fmla="*/ 8 h 46"/>
              <a:gd name="T42" fmla="*/ 146 w 154"/>
              <a:gd name="T43" fmla="*/ 12 h 46"/>
              <a:gd name="T44" fmla="*/ 150 w 154"/>
              <a:gd name="T45" fmla="*/ 16 h 46"/>
              <a:gd name="T46" fmla="*/ 152 w 154"/>
              <a:gd name="T47" fmla="*/ 21 h 46"/>
              <a:gd name="T48" fmla="*/ 154 w 154"/>
              <a:gd name="T49" fmla="*/ 25 h 46"/>
              <a:gd name="T50" fmla="*/ 152 w 154"/>
              <a:gd name="T51" fmla="*/ 27 h 46"/>
              <a:gd name="T52" fmla="*/ 152 w 154"/>
              <a:gd name="T53" fmla="*/ 27 h 46"/>
              <a:gd name="T54" fmla="*/ 150 w 154"/>
              <a:gd name="T55" fmla="*/ 29 h 46"/>
              <a:gd name="T56" fmla="*/ 150 w 154"/>
              <a:gd name="T57" fmla="*/ 31 h 46"/>
              <a:gd name="T58" fmla="*/ 146 w 154"/>
              <a:gd name="T59" fmla="*/ 33 h 46"/>
              <a:gd name="T60" fmla="*/ 144 w 154"/>
              <a:gd name="T61" fmla="*/ 35 h 46"/>
              <a:gd name="T62" fmla="*/ 140 w 154"/>
              <a:gd name="T63" fmla="*/ 37 h 46"/>
              <a:gd name="T64" fmla="*/ 136 w 154"/>
              <a:gd name="T65" fmla="*/ 37 h 46"/>
              <a:gd name="T66" fmla="*/ 132 w 154"/>
              <a:gd name="T67" fmla="*/ 39 h 46"/>
              <a:gd name="T68" fmla="*/ 129 w 154"/>
              <a:gd name="T69" fmla="*/ 39 h 46"/>
              <a:gd name="T70" fmla="*/ 125 w 154"/>
              <a:gd name="T71" fmla="*/ 39 h 46"/>
              <a:gd name="T72" fmla="*/ 119 w 154"/>
              <a:gd name="T73" fmla="*/ 41 h 46"/>
              <a:gd name="T74" fmla="*/ 113 w 154"/>
              <a:gd name="T75" fmla="*/ 41 h 46"/>
              <a:gd name="T76" fmla="*/ 108 w 154"/>
              <a:gd name="T77" fmla="*/ 41 h 46"/>
              <a:gd name="T78" fmla="*/ 100 w 154"/>
              <a:gd name="T79" fmla="*/ 41 h 46"/>
              <a:gd name="T80" fmla="*/ 92 w 154"/>
              <a:gd name="T81" fmla="*/ 43 h 46"/>
              <a:gd name="T82" fmla="*/ 83 w 154"/>
              <a:gd name="T83" fmla="*/ 43 h 46"/>
              <a:gd name="T84" fmla="*/ 73 w 154"/>
              <a:gd name="T85" fmla="*/ 43 h 46"/>
              <a:gd name="T86" fmla="*/ 64 w 154"/>
              <a:gd name="T87" fmla="*/ 43 h 46"/>
              <a:gd name="T88" fmla="*/ 52 w 154"/>
              <a:gd name="T89" fmla="*/ 43 h 46"/>
              <a:gd name="T90" fmla="*/ 41 w 154"/>
              <a:gd name="T91" fmla="*/ 44 h 46"/>
              <a:gd name="T92" fmla="*/ 27 w 154"/>
              <a:gd name="T93" fmla="*/ 44 h 46"/>
              <a:gd name="T94" fmla="*/ 14 w 154"/>
              <a:gd name="T95" fmla="*/ 44 h 46"/>
              <a:gd name="T96" fmla="*/ 0 w 154"/>
              <a:gd name="T97" fmla="*/ 46 h 46"/>
              <a:gd name="T98" fmla="*/ 0 w 154"/>
              <a:gd name="T99" fmla="*/ 16 h 46"/>
              <a:gd name="T100" fmla="*/ 0 w 154"/>
              <a:gd name="T101" fmla="*/ 16 h 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54" h="46">
                <a:moveTo>
                  <a:pt x="0" y="16"/>
                </a:moveTo>
                <a:lnTo>
                  <a:pt x="12" y="14"/>
                </a:lnTo>
                <a:lnTo>
                  <a:pt x="22" y="12"/>
                </a:lnTo>
                <a:lnTo>
                  <a:pt x="31" y="10"/>
                </a:lnTo>
                <a:lnTo>
                  <a:pt x="41" y="8"/>
                </a:lnTo>
                <a:lnTo>
                  <a:pt x="48" y="6"/>
                </a:lnTo>
                <a:lnTo>
                  <a:pt x="56" y="6"/>
                </a:lnTo>
                <a:lnTo>
                  <a:pt x="64" y="4"/>
                </a:lnTo>
                <a:lnTo>
                  <a:pt x="71" y="4"/>
                </a:lnTo>
                <a:lnTo>
                  <a:pt x="77" y="2"/>
                </a:lnTo>
                <a:lnTo>
                  <a:pt x="83" y="2"/>
                </a:lnTo>
                <a:lnTo>
                  <a:pt x="88" y="0"/>
                </a:lnTo>
                <a:lnTo>
                  <a:pt x="92" y="0"/>
                </a:lnTo>
                <a:lnTo>
                  <a:pt x="96" y="0"/>
                </a:lnTo>
                <a:lnTo>
                  <a:pt x="100" y="0"/>
                </a:lnTo>
                <a:lnTo>
                  <a:pt x="104" y="0"/>
                </a:lnTo>
                <a:lnTo>
                  <a:pt x="106" y="0"/>
                </a:lnTo>
                <a:lnTo>
                  <a:pt x="115" y="0"/>
                </a:lnTo>
                <a:lnTo>
                  <a:pt x="123" y="2"/>
                </a:lnTo>
                <a:lnTo>
                  <a:pt x="131" y="4"/>
                </a:lnTo>
                <a:lnTo>
                  <a:pt x="140" y="8"/>
                </a:lnTo>
                <a:lnTo>
                  <a:pt x="146" y="12"/>
                </a:lnTo>
                <a:lnTo>
                  <a:pt x="150" y="16"/>
                </a:lnTo>
                <a:lnTo>
                  <a:pt x="152" y="21"/>
                </a:lnTo>
                <a:lnTo>
                  <a:pt x="154" y="25"/>
                </a:lnTo>
                <a:lnTo>
                  <a:pt x="152" y="27"/>
                </a:lnTo>
                <a:lnTo>
                  <a:pt x="152" y="27"/>
                </a:lnTo>
                <a:lnTo>
                  <a:pt x="150" y="29"/>
                </a:lnTo>
                <a:lnTo>
                  <a:pt x="150" y="31"/>
                </a:lnTo>
                <a:lnTo>
                  <a:pt x="146" y="33"/>
                </a:lnTo>
                <a:lnTo>
                  <a:pt x="144" y="35"/>
                </a:lnTo>
                <a:lnTo>
                  <a:pt x="140" y="37"/>
                </a:lnTo>
                <a:lnTo>
                  <a:pt x="136" y="37"/>
                </a:lnTo>
                <a:lnTo>
                  <a:pt x="132" y="39"/>
                </a:lnTo>
                <a:lnTo>
                  <a:pt x="129" y="39"/>
                </a:lnTo>
                <a:lnTo>
                  <a:pt x="125" y="39"/>
                </a:lnTo>
                <a:lnTo>
                  <a:pt x="119" y="41"/>
                </a:lnTo>
                <a:lnTo>
                  <a:pt x="113" y="41"/>
                </a:lnTo>
                <a:lnTo>
                  <a:pt x="108" y="41"/>
                </a:lnTo>
                <a:lnTo>
                  <a:pt x="100" y="41"/>
                </a:lnTo>
                <a:lnTo>
                  <a:pt x="92" y="43"/>
                </a:lnTo>
                <a:lnTo>
                  <a:pt x="83" y="43"/>
                </a:lnTo>
                <a:lnTo>
                  <a:pt x="73" y="43"/>
                </a:lnTo>
                <a:lnTo>
                  <a:pt x="64" y="43"/>
                </a:lnTo>
                <a:lnTo>
                  <a:pt x="52" y="43"/>
                </a:lnTo>
                <a:lnTo>
                  <a:pt x="41" y="44"/>
                </a:lnTo>
                <a:lnTo>
                  <a:pt x="27" y="44"/>
                </a:lnTo>
                <a:lnTo>
                  <a:pt x="14" y="44"/>
                </a:lnTo>
                <a:lnTo>
                  <a:pt x="0" y="46"/>
                </a:lnTo>
                <a:lnTo>
                  <a:pt x="0" y="16"/>
                </a:lnTo>
                <a:lnTo>
                  <a:pt x="0" y="16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" name="Freeform 34"/>
          <p:cNvSpPr/>
          <p:nvPr/>
        </p:nvSpPr>
        <p:spPr bwMode="auto">
          <a:xfrm>
            <a:off x="2470997" y="2362480"/>
            <a:ext cx="396961" cy="1721438"/>
          </a:xfrm>
          <a:custGeom>
            <a:gdLst>
              <a:gd name="T0" fmla="*/ 200 w 208"/>
              <a:gd name="T1" fmla="*/ 86 h 902"/>
              <a:gd name="T2" fmla="*/ 199 w 208"/>
              <a:gd name="T3" fmla="*/ 117 h 902"/>
              <a:gd name="T4" fmla="*/ 197 w 208"/>
              <a:gd name="T5" fmla="*/ 166 h 902"/>
              <a:gd name="T6" fmla="*/ 195 w 208"/>
              <a:gd name="T7" fmla="*/ 233 h 902"/>
              <a:gd name="T8" fmla="*/ 197 w 208"/>
              <a:gd name="T9" fmla="*/ 505 h 902"/>
              <a:gd name="T10" fmla="*/ 200 w 208"/>
              <a:gd name="T11" fmla="*/ 651 h 902"/>
              <a:gd name="T12" fmla="*/ 200 w 208"/>
              <a:gd name="T13" fmla="*/ 718 h 902"/>
              <a:gd name="T14" fmla="*/ 197 w 208"/>
              <a:gd name="T15" fmla="*/ 770 h 902"/>
              <a:gd name="T16" fmla="*/ 193 w 208"/>
              <a:gd name="T17" fmla="*/ 806 h 902"/>
              <a:gd name="T18" fmla="*/ 179 w 208"/>
              <a:gd name="T19" fmla="*/ 842 h 902"/>
              <a:gd name="T20" fmla="*/ 156 w 208"/>
              <a:gd name="T21" fmla="*/ 881 h 902"/>
              <a:gd name="T22" fmla="*/ 137 w 208"/>
              <a:gd name="T23" fmla="*/ 896 h 902"/>
              <a:gd name="T24" fmla="*/ 122 w 208"/>
              <a:gd name="T25" fmla="*/ 902 h 902"/>
              <a:gd name="T26" fmla="*/ 112 w 208"/>
              <a:gd name="T27" fmla="*/ 892 h 902"/>
              <a:gd name="T28" fmla="*/ 111 w 208"/>
              <a:gd name="T29" fmla="*/ 863 h 902"/>
              <a:gd name="T30" fmla="*/ 97 w 208"/>
              <a:gd name="T31" fmla="*/ 825 h 902"/>
              <a:gd name="T32" fmla="*/ 63 w 208"/>
              <a:gd name="T33" fmla="*/ 793 h 902"/>
              <a:gd name="T34" fmla="*/ 30 w 208"/>
              <a:gd name="T35" fmla="*/ 770 h 902"/>
              <a:gd name="T36" fmla="*/ 3 w 208"/>
              <a:gd name="T37" fmla="*/ 747 h 902"/>
              <a:gd name="T38" fmla="*/ 3 w 208"/>
              <a:gd name="T39" fmla="*/ 739 h 902"/>
              <a:gd name="T40" fmla="*/ 26 w 208"/>
              <a:gd name="T41" fmla="*/ 741 h 902"/>
              <a:gd name="T42" fmla="*/ 67 w 208"/>
              <a:gd name="T43" fmla="*/ 750 h 902"/>
              <a:gd name="T44" fmla="*/ 95 w 208"/>
              <a:gd name="T45" fmla="*/ 758 h 902"/>
              <a:gd name="T46" fmla="*/ 122 w 208"/>
              <a:gd name="T47" fmla="*/ 754 h 902"/>
              <a:gd name="T48" fmla="*/ 135 w 208"/>
              <a:gd name="T49" fmla="*/ 743 h 902"/>
              <a:gd name="T50" fmla="*/ 137 w 208"/>
              <a:gd name="T51" fmla="*/ 731 h 902"/>
              <a:gd name="T52" fmla="*/ 139 w 208"/>
              <a:gd name="T53" fmla="*/ 712 h 902"/>
              <a:gd name="T54" fmla="*/ 141 w 208"/>
              <a:gd name="T55" fmla="*/ 685 h 902"/>
              <a:gd name="T56" fmla="*/ 141 w 208"/>
              <a:gd name="T57" fmla="*/ 651 h 902"/>
              <a:gd name="T58" fmla="*/ 143 w 208"/>
              <a:gd name="T59" fmla="*/ 609 h 902"/>
              <a:gd name="T60" fmla="*/ 143 w 208"/>
              <a:gd name="T61" fmla="*/ 559 h 902"/>
              <a:gd name="T62" fmla="*/ 143 w 208"/>
              <a:gd name="T63" fmla="*/ 500 h 902"/>
              <a:gd name="T64" fmla="*/ 143 w 208"/>
              <a:gd name="T65" fmla="*/ 406 h 902"/>
              <a:gd name="T66" fmla="*/ 143 w 208"/>
              <a:gd name="T67" fmla="*/ 299 h 902"/>
              <a:gd name="T68" fmla="*/ 143 w 208"/>
              <a:gd name="T69" fmla="*/ 210 h 902"/>
              <a:gd name="T70" fmla="*/ 141 w 208"/>
              <a:gd name="T71" fmla="*/ 147 h 902"/>
              <a:gd name="T72" fmla="*/ 137 w 208"/>
              <a:gd name="T73" fmla="*/ 105 h 902"/>
              <a:gd name="T74" fmla="*/ 133 w 208"/>
              <a:gd name="T75" fmla="*/ 73 h 902"/>
              <a:gd name="T76" fmla="*/ 128 w 208"/>
              <a:gd name="T77" fmla="*/ 50 h 902"/>
              <a:gd name="T78" fmla="*/ 122 w 208"/>
              <a:gd name="T79" fmla="*/ 34 h 902"/>
              <a:gd name="T80" fmla="*/ 111 w 208"/>
              <a:gd name="T81" fmla="*/ 25 h 902"/>
              <a:gd name="T82" fmla="*/ 105 w 208"/>
              <a:gd name="T83" fmla="*/ 11 h 902"/>
              <a:gd name="T84" fmla="*/ 111 w 208"/>
              <a:gd name="T85" fmla="*/ 2 h 902"/>
              <a:gd name="T86" fmla="*/ 137 w 208"/>
              <a:gd name="T87" fmla="*/ 2 h 902"/>
              <a:gd name="T88" fmla="*/ 176 w 208"/>
              <a:gd name="T89" fmla="*/ 15 h 902"/>
              <a:gd name="T90" fmla="*/ 202 w 208"/>
              <a:gd name="T91" fmla="*/ 30 h 902"/>
              <a:gd name="T92" fmla="*/ 208 w 208"/>
              <a:gd name="T93" fmla="*/ 48 h 902"/>
              <a:gd name="T94" fmla="*/ 202 w 208"/>
              <a:gd name="T95" fmla="*/ 73 h 9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8" h="902">
                <a:moveTo>
                  <a:pt x="202" y="73"/>
                </a:moveTo>
                <a:lnTo>
                  <a:pt x="202" y="76"/>
                </a:lnTo>
                <a:lnTo>
                  <a:pt x="202" y="80"/>
                </a:lnTo>
                <a:lnTo>
                  <a:pt x="200" y="86"/>
                </a:lnTo>
                <a:lnTo>
                  <a:pt x="200" y="92"/>
                </a:lnTo>
                <a:lnTo>
                  <a:pt x="199" y="99"/>
                </a:lnTo>
                <a:lnTo>
                  <a:pt x="199" y="107"/>
                </a:lnTo>
                <a:lnTo>
                  <a:pt x="199" y="117"/>
                </a:lnTo>
                <a:lnTo>
                  <a:pt x="197" y="128"/>
                </a:lnTo>
                <a:lnTo>
                  <a:pt x="197" y="140"/>
                </a:lnTo>
                <a:lnTo>
                  <a:pt x="197" y="151"/>
                </a:lnTo>
                <a:lnTo>
                  <a:pt x="197" y="166"/>
                </a:lnTo>
                <a:lnTo>
                  <a:pt x="195" y="182"/>
                </a:lnTo>
                <a:lnTo>
                  <a:pt x="195" y="197"/>
                </a:lnTo>
                <a:lnTo>
                  <a:pt x="195" y="214"/>
                </a:lnTo>
                <a:lnTo>
                  <a:pt x="195" y="233"/>
                </a:lnTo>
                <a:lnTo>
                  <a:pt x="195" y="254"/>
                </a:lnTo>
                <a:lnTo>
                  <a:pt x="195" y="337"/>
                </a:lnTo>
                <a:lnTo>
                  <a:pt x="195" y="421"/>
                </a:lnTo>
                <a:lnTo>
                  <a:pt x="197" y="505"/>
                </a:lnTo>
                <a:lnTo>
                  <a:pt x="199" y="590"/>
                </a:lnTo>
                <a:lnTo>
                  <a:pt x="199" y="611"/>
                </a:lnTo>
                <a:lnTo>
                  <a:pt x="200" y="632"/>
                </a:lnTo>
                <a:lnTo>
                  <a:pt x="200" y="651"/>
                </a:lnTo>
                <a:lnTo>
                  <a:pt x="200" y="670"/>
                </a:lnTo>
                <a:lnTo>
                  <a:pt x="200" y="687"/>
                </a:lnTo>
                <a:lnTo>
                  <a:pt x="200" y="703"/>
                </a:lnTo>
                <a:lnTo>
                  <a:pt x="200" y="718"/>
                </a:lnTo>
                <a:lnTo>
                  <a:pt x="199" y="733"/>
                </a:lnTo>
                <a:lnTo>
                  <a:pt x="199" y="747"/>
                </a:lnTo>
                <a:lnTo>
                  <a:pt x="199" y="758"/>
                </a:lnTo>
                <a:lnTo>
                  <a:pt x="197" y="770"/>
                </a:lnTo>
                <a:lnTo>
                  <a:pt x="197" y="781"/>
                </a:lnTo>
                <a:lnTo>
                  <a:pt x="195" y="791"/>
                </a:lnTo>
                <a:lnTo>
                  <a:pt x="193" y="798"/>
                </a:lnTo>
                <a:lnTo>
                  <a:pt x="193" y="806"/>
                </a:lnTo>
                <a:lnTo>
                  <a:pt x="191" y="814"/>
                </a:lnTo>
                <a:lnTo>
                  <a:pt x="187" y="823"/>
                </a:lnTo>
                <a:lnTo>
                  <a:pt x="183" y="833"/>
                </a:lnTo>
                <a:lnTo>
                  <a:pt x="179" y="842"/>
                </a:lnTo>
                <a:lnTo>
                  <a:pt x="176" y="852"/>
                </a:lnTo>
                <a:lnTo>
                  <a:pt x="170" y="860"/>
                </a:lnTo>
                <a:lnTo>
                  <a:pt x="166" y="867"/>
                </a:lnTo>
                <a:lnTo>
                  <a:pt x="156" y="881"/>
                </a:lnTo>
                <a:lnTo>
                  <a:pt x="153" y="884"/>
                </a:lnTo>
                <a:lnTo>
                  <a:pt x="147" y="888"/>
                </a:lnTo>
                <a:lnTo>
                  <a:pt x="143" y="892"/>
                </a:lnTo>
                <a:lnTo>
                  <a:pt x="137" y="896"/>
                </a:lnTo>
                <a:lnTo>
                  <a:pt x="133" y="898"/>
                </a:lnTo>
                <a:lnTo>
                  <a:pt x="130" y="900"/>
                </a:lnTo>
                <a:lnTo>
                  <a:pt x="126" y="900"/>
                </a:lnTo>
                <a:lnTo>
                  <a:pt x="122" y="902"/>
                </a:lnTo>
                <a:lnTo>
                  <a:pt x="120" y="900"/>
                </a:lnTo>
                <a:lnTo>
                  <a:pt x="118" y="898"/>
                </a:lnTo>
                <a:lnTo>
                  <a:pt x="114" y="896"/>
                </a:lnTo>
                <a:lnTo>
                  <a:pt x="112" y="892"/>
                </a:lnTo>
                <a:lnTo>
                  <a:pt x="112" y="886"/>
                </a:lnTo>
                <a:lnTo>
                  <a:pt x="111" y="879"/>
                </a:lnTo>
                <a:lnTo>
                  <a:pt x="111" y="871"/>
                </a:lnTo>
                <a:lnTo>
                  <a:pt x="111" y="863"/>
                </a:lnTo>
                <a:lnTo>
                  <a:pt x="109" y="854"/>
                </a:lnTo>
                <a:lnTo>
                  <a:pt x="107" y="844"/>
                </a:lnTo>
                <a:lnTo>
                  <a:pt x="103" y="835"/>
                </a:lnTo>
                <a:lnTo>
                  <a:pt x="97" y="825"/>
                </a:lnTo>
                <a:lnTo>
                  <a:pt x="89" y="816"/>
                </a:lnTo>
                <a:lnTo>
                  <a:pt x="80" y="806"/>
                </a:lnTo>
                <a:lnTo>
                  <a:pt x="68" y="796"/>
                </a:lnTo>
                <a:lnTo>
                  <a:pt x="63" y="793"/>
                </a:lnTo>
                <a:lnTo>
                  <a:pt x="55" y="787"/>
                </a:lnTo>
                <a:lnTo>
                  <a:pt x="49" y="783"/>
                </a:lnTo>
                <a:lnTo>
                  <a:pt x="42" y="779"/>
                </a:lnTo>
                <a:lnTo>
                  <a:pt x="30" y="770"/>
                </a:lnTo>
                <a:lnTo>
                  <a:pt x="21" y="762"/>
                </a:lnTo>
                <a:lnTo>
                  <a:pt x="13" y="756"/>
                </a:lnTo>
                <a:lnTo>
                  <a:pt x="7" y="750"/>
                </a:lnTo>
                <a:lnTo>
                  <a:pt x="3" y="747"/>
                </a:lnTo>
                <a:lnTo>
                  <a:pt x="1" y="743"/>
                </a:lnTo>
                <a:lnTo>
                  <a:pt x="0" y="741"/>
                </a:lnTo>
                <a:lnTo>
                  <a:pt x="1" y="741"/>
                </a:lnTo>
                <a:lnTo>
                  <a:pt x="3" y="739"/>
                </a:lnTo>
                <a:lnTo>
                  <a:pt x="7" y="739"/>
                </a:lnTo>
                <a:lnTo>
                  <a:pt x="13" y="739"/>
                </a:lnTo>
                <a:lnTo>
                  <a:pt x="19" y="739"/>
                </a:lnTo>
                <a:lnTo>
                  <a:pt x="26" y="741"/>
                </a:lnTo>
                <a:lnTo>
                  <a:pt x="36" y="743"/>
                </a:lnTo>
                <a:lnTo>
                  <a:pt x="47" y="745"/>
                </a:lnTo>
                <a:lnTo>
                  <a:pt x="57" y="749"/>
                </a:lnTo>
                <a:lnTo>
                  <a:pt x="67" y="750"/>
                </a:lnTo>
                <a:lnTo>
                  <a:pt x="76" y="752"/>
                </a:lnTo>
                <a:lnTo>
                  <a:pt x="82" y="754"/>
                </a:lnTo>
                <a:lnTo>
                  <a:pt x="89" y="756"/>
                </a:lnTo>
                <a:lnTo>
                  <a:pt x="95" y="758"/>
                </a:lnTo>
                <a:lnTo>
                  <a:pt x="101" y="758"/>
                </a:lnTo>
                <a:lnTo>
                  <a:pt x="107" y="758"/>
                </a:lnTo>
                <a:lnTo>
                  <a:pt x="114" y="758"/>
                </a:lnTo>
                <a:lnTo>
                  <a:pt x="122" y="754"/>
                </a:lnTo>
                <a:lnTo>
                  <a:pt x="130" y="750"/>
                </a:lnTo>
                <a:lnTo>
                  <a:pt x="135" y="745"/>
                </a:lnTo>
                <a:lnTo>
                  <a:pt x="135" y="745"/>
                </a:lnTo>
                <a:lnTo>
                  <a:pt x="135" y="743"/>
                </a:lnTo>
                <a:lnTo>
                  <a:pt x="137" y="741"/>
                </a:lnTo>
                <a:lnTo>
                  <a:pt x="137" y="739"/>
                </a:lnTo>
                <a:lnTo>
                  <a:pt x="137" y="735"/>
                </a:lnTo>
                <a:lnTo>
                  <a:pt x="137" y="731"/>
                </a:lnTo>
                <a:lnTo>
                  <a:pt x="137" y="727"/>
                </a:lnTo>
                <a:lnTo>
                  <a:pt x="139" y="724"/>
                </a:lnTo>
                <a:lnTo>
                  <a:pt x="139" y="718"/>
                </a:lnTo>
                <a:lnTo>
                  <a:pt x="139" y="712"/>
                </a:lnTo>
                <a:lnTo>
                  <a:pt x="139" y="706"/>
                </a:lnTo>
                <a:lnTo>
                  <a:pt x="139" y="701"/>
                </a:lnTo>
                <a:lnTo>
                  <a:pt x="141" y="693"/>
                </a:lnTo>
                <a:lnTo>
                  <a:pt x="141" y="685"/>
                </a:lnTo>
                <a:lnTo>
                  <a:pt x="141" y="678"/>
                </a:lnTo>
                <a:lnTo>
                  <a:pt x="141" y="670"/>
                </a:lnTo>
                <a:lnTo>
                  <a:pt x="141" y="660"/>
                </a:lnTo>
                <a:lnTo>
                  <a:pt x="141" y="651"/>
                </a:lnTo>
                <a:lnTo>
                  <a:pt x="141" y="641"/>
                </a:lnTo>
                <a:lnTo>
                  <a:pt x="143" y="632"/>
                </a:lnTo>
                <a:lnTo>
                  <a:pt x="143" y="620"/>
                </a:lnTo>
                <a:lnTo>
                  <a:pt x="143" y="609"/>
                </a:lnTo>
                <a:lnTo>
                  <a:pt x="143" y="597"/>
                </a:lnTo>
                <a:lnTo>
                  <a:pt x="143" y="584"/>
                </a:lnTo>
                <a:lnTo>
                  <a:pt x="143" y="572"/>
                </a:lnTo>
                <a:lnTo>
                  <a:pt x="143" y="559"/>
                </a:lnTo>
                <a:lnTo>
                  <a:pt x="143" y="546"/>
                </a:lnTo>
                <a:lnTo>
                  <a:pt x="143" y="530"/>
                </a:lnTo>
                <a:lnTo>
                  <a:pt x="143" y="515"/>
                </a:lnTo>
                <a:lnTo>
                  <a:pt x="143" y="500"/>
                </a:lnTo>
                <a:lnTo>
                  <a:pt x="143" y="484"/>
                </a:lnTo>
                <a:lnTo>
                  <a:pt x="143" y="469"/>
                </a:lnTo>
                <a:lnTo>
                  <a:pt x="143" y="436"/>
                </a:lnTo>
                <a:lnTo>
                  <a:pt x="143" y="406"/>
                </a:lnTo>
                <a:lnTo>
                  <a:pt x="143" y="377"/>
                </a:lnTo>
                <a:lnTo>
                  <a:pt x="143" y="348"/>
                </a:lnTo>
                <a:lnTo>
                  <a:pt x="143" y="323"/>
                </a:lnTo>
                <a:lnTo>
                  <a:pt x="143" y="299"/>
                </a:lnTo>
                <a:lnTo>
                  <a:pt x="143" y="274"/>
                </a:lnTo>
                <a:lnTo>
                  <a:pt x="143" y="253"/>
                </a:lnTo>
                <a:lnTo>
                  <a:pt x="143" y="232"/>
                </a:lnTo>
                <a:lnTo>
                  <a:pt x="143" y="210"/>
                </a:lnTo>
                <a:lnTo>
                  <a:pt x="143" y="193"/>
                </a:lnTo>
                <a:lnTo>
                  <a:pt x="141" y="176"/>
                </a:lnTo>
                <a:lnTo>
                  <a:pt x="141" y="161"/>
                </a:lnTo>
                <a:lnTo>
                  <a:pt x="141" y="147"/>
                </a:lnTo>
                <a:lnTo>
                  <a:pt x="141" y="134"/>
                </a:lnTo>
                <a:lnTo>
                  <a:pt x="139" y="124"/>
                </a:lnTo>
                <a:lnTo>
                  <a:pt x="139" y="113"/>
                </a:lnTo>
                <a:lnTo>
                  <a:pt x="137" y="105"/>
                </a:lnTo>
                <a:lnTo>
                  <a:pt x="137" y="96"/>
                </a:lnTo>
                <a:lnTo>
                  <a:pt x="135" y="88"/>
                </a:lnTo>
                <a:lnTo>
                  <a:pt x="135" y="80"/>
                </a:lnTo>
                <a:lnTo>
                  <a:pt x="133" y="73"/>
                </a:lnTo>
                <a:lnTo>
                  <a:pt x="132" y="67"/>
                </a:lnTo>
                <a:lnTo>
                  <a:pt x="132" y="59"/>
                </a:lnTo>
                <a:lnTo>
                  <a:pt x="130" y="55"/>
                </a:lnTo>
                <a:lnTo>
                  <a:pt x="128" y="50"/>
                </a:lnTo>
                <a:lnTo>
                  <a:pt x="126" y="46"/>
                </a:lnTo>
                <a:lnTo>
                  <a:pt x="124" y="42"/>
                </a:lnTo>
                <a:lnTo>
                  <a:pt x="124" y="38"/>
                </a:lnTo>
                <a:lnTo>
                  <a:pt x="122" y="34"/>
                </a:lnTo>
                <a:lnTo>
                  <a:pt x="120" y="32"/>
                </a:lnTo>
                <a:lnTo>
                  <a:pt x="118" y="30"/>
                </a:lnTo>
                <a:lnTo>
                  <a:pt x="114" y="29"/>
                </a:lnTo>
                <a:lnTo>
                  <a:pt x="111" y="25"/>
                </a:lnTo>
                <a:lnTo>
                  <a:pt x="109" y="21"/>
                </a:lnTo>
                <a:lnTo>
                  <a:pt x="107" y="19"/>
                </a:lnTo>
                <a:lnTo>
                  <a:pt x="105" y="15"/>
                </a:lnTo>
                <a:lnTo>
                  <a:pt x="105" y="11"/>
                </a:lnTo>
                <a:lnTo>
                  <a:pt x="105" y="9"/>
                </a:lnTo>
                <a:lnTo>
                  <a:pt x="107" y="6"/>
                </a:lnTo>
                <a:lnTo>
                  <a:pt x="109" y="4"/>
                </a:lnTo>
                <a:lnTo>
                  <a:pt x="111" y="2"/>
                </a:lnTo>
                <a:lnTo>
                  <a:pt x="116" y="0"/>
                </a:lnTo>
                <a:lnTo>
                  <a:pt x="122" y="0"/>
                </a:lnTo>
                <a:lnTo>
                  <a:pt x="128" y="0"/>
                </a:lnTo>
                <a:lnTo>
                  <a:pt x="137" y="2"/>
                </a:lnTo>
                <a:lnTo>
                  <a:pt x="147" y="4"/>
                </a:lnTo>
                <a:lnTo>
                  <a:pt x="156" y="6"/>
                </a:lnTo>
                <a:lnTo>
                  <a:pt x="168" y="11"/>
                </a:lnTo>
                <a:lnTo>
                  <a:pt x="176" y="15"/>
                </a:lnTo>
                <a:lnTo>
                  <a:pt x="185" y="19"/>
                </a:lnTo>
                <a:lnTo>
                  <a:pt x="191" y="23"/>
                </a:lnTo>
                <a:lnTo>
                  <a:pt x="197" y="27"/>
                </a:lnTo>
                <a:lnTo>
                  <a:pt x="202" y="30"/>
                </a:lnTo>
                <a:lnTo>
                  <a:pt x="204" y="34"/>
                </a:lnTo>
                <a:lnTo>
                  <a:pt x="208" y="40"/>
                </a:lnTo>
                <a:lnTo>
                  <a:pt x="208" y="44"/>
                </a:lnTo>
                <a:lnTo>
                  <a:pt x="208" y="48"/>
                </a:lnTo>
                <a:lnTo>
                  <a:pt x="208" y="52"/>
                </a:lnTo>
                <a:lnTo>
                  <a:pt x="208" y="55"/>
                </a:lnTo>
                <a:lnTo>
                  <a:pt x="206" y="65"/>
                </a:lnTo>
                <a:lnTo>
                  <a:pt x="202" y="73"/>
                </a:lnTo>
                <a:lnTo>
                  <a:pt x="202" y="73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" name="Freeform 35"/>
          <p:cNvSpPr/>
          <p:nvPr/>
        </p:nvSpPr>
        <p:spPr bwMode="auto">
          <a:xfrm>
            <a:off x="2150374" y="2885401"/>
            <a:ext cx="1053474" cy="198480"/>
          </a:xfrm>
          <a:custGeom>
            <a:gdLst>
              <a:gd name="T0" fmla="*/ 329 w 553"/>
              <a:gd name="T1" fmla="*/ 19 h 103"/>
              <a:gd name="T2" fmla="*/ 366 w 553"/>
              <a:gd name="T3" fmla="*/ 11 h 103"/>
              <a:gd name="T4" fmla="*/ 400 w 553"/>
              <a:gd name="T5" fmla="*/ 5 h 103"/>
              <a:gd name="T6" fmla="*/ 429 w 553"/>
              <a:gd name="T7" fmla="*/ 2 h 103"/>
              <a:gd name="T8" fmla="*/ 454 w 553"/>
              <a:gd name="T9" fmla="*/ 0 h 103"/>
              <a:gd name="T10" fmla="*/ 477 w 553"/>
              <a:gd name="T11" fmla="*/ 0 h 103"/>
              <a:gd name="T12" fmla="*/ 496 w 553"/>
              <a:gd name="T13" fmla="*/ 0 h 103"/>
              <a:gd name="T14" fmla="*/ 509 w 553"/>
              <a:gd name="T15" fmla="*/ 3 h 103"/>
              <a:gd name="T16" fmla="*/ 524 w 553"/>
              <a:gd name="T17" fmla="*/ 9 h 103"/>
              <a:gd name="T18" fmla="*/ 538 w 553"/>
              <a:gd name="T19" fmla="*/ 17 h 103"/>
              <a:gd name="T20" fmla="*/ 547 w 553"/>
              <a:gd name="T21" fmla="*/ 25 h 103"/>
              <a:gd name="T22" fmla="*/ 553 w 553"/>
              <a:gd name="T23" fmla="*/ 28 h 103"/>
              <a:gd name="T24" fmla="*/ 553 w 553"/>
              <a:gd name="T25" fmla="*/ 36 h 103"/>
              <a:gd name="T26" fmla="*/ 551 w 553"/>
              <a:gd name="T27" fmla="*/ 44 h 103"/>
              <a:gd name="T28" fmla="*/ 547 w 553"/>
              <a:gd name="T29" fmla="*/ 48 h 103"/>
              <a:gd name="T30" fmla="*/ 544 w 553"/>
              <a:gd name="T31" fmla="*/ 49 h 103"/>
              <a:gd name="T32" fmla="*/ 538 w 553"/>
              <a:gd name="T33" fmla="*/ 51 h 103"/>
              <a:gd name="T34" fmla="*/ 530 w 553"/>
              <a:gd name="T35" fmla="*/ 51 h 103"/>
              <a:gd name="T36" fmla="*/ 519 w 553"/>
              <a:gd name="T37" fmla="*/ 53 h 103"/>
              <a:gd name="T38" fmla="*/ 505 w 553"/>
              <a:gd name="T39" fmla="*/ 55 h 103"/>
              <a:gd name="T40" fmla="*/ 492 w 553"/>
              <a:gd name="T41" fmla="*/ 55 h 103"/>
              <a:gd name="T42" fmla="*/ 475 w 553"/>
              <a:gd name="T43" fmla="*/ 55 h 103"/>
              <a:gd name="T44" fmla="*/ 454 w 553"/>
              <a:gd name="T45" fmla="*/ 55 h 103"/>
              <a:gd name="T46" fmla="*/ 433 w 553"/>
              <a:gd name="T47" fmla="*/ 57 h 103"/>
              <a:gd name="T48" fmla="*/ 408 w 553"/>
              <a:gd name="T49" fmla="*/ 57 h 103"/>
              <a:gd name="T50" fmla="*/ 381 w 553"/>
              <a:gd name="T51" fmla="*/ 61 h 103"/>
              <a:gd name="T52" fmla="*/ 352 w 553"/>
              <a:gd name="T53" fmla="*/ 63 h 103"/>
              <a:gd name="T54" fmla="*/ 322 w 553"/>
              <a:gd name="T55" fmla="*/ 67 h 103"/>
              <a:gd name="T56" fmla="*/ 289 w 553"/>
              <a:gd name="T57" fmla="*/ 72 h 103"/>
              <a:gd name="T58" fmla="*/ 255 w 553"/>
              <a:gd name="T59" fmla="*/ 78 h 103"/>
              <a:gd name="T60" fmla="*/ 201 w 553"/>
              <a:gd name="T61" fmla="*/ 88 h 103"/>
              <a:gd name="T62" fmla="*/ 136 w 553"/>
              <a:gd name="T63" fmla="*/ 97 h 103"/>
              <a:gd name="T64" fmla="*/ 77 w 553"/>
              <a:gd name="T65" fmla="*/ 103 h 103"/>
              <a:gd name="T66" fmla="*/ 36 w 553"/>
              <a:gd name="T67" fmla="*/ 103 h 103"/>
              <a:gd name="T68" fmla="*/ 12 w 553"/>
              <a:gd name="T69" fmla="*/ 103 h 103"/>
              <a:gd name="T70" fmla="*/ 0 w 553"/>
              <a:gd name="T71" fmla="*/ 69 h 103"/>
              <a:gd name="T72" fmla="*/ 21 w 553"/>
              <a:gd name="T73" fmla="*/ 69 h 103"/>
              <a:gd name="T74" fmla="*/ 40 w 553"/>
              <a:gd name="T75" fmla="*/ 67 h 103"/>
              <a:gd name="T76" fmla="*/ 75 w 553"/>
              <a:gd name="T77" fmla="*/ 65 h 103"/>
              <a:gd name="T78" fmla="*/ 100 w 553"/>
              <a:gd name="T79" fmla="*/ 63 h 103"/>
              <a:gd name="T80" fmla="*/ 119 w 553"/>
              <a:gd name="T81" fmla="*/ 59 h 103"/>
              <a:gd name="T82" fmla="*/ 128 w 553"/>
              <a:gd name="T83" fmla="*/ 57 h 103"/>
              <a:gd name="T84" fmla="*/ 142 w 553"/>
              <a:gd name="T85" fmla="*/ 55 h 103"/>
              <a:gd name="T86" fmla="*/ 161 w 553"/>
              <a:gd name="T87" fmla="*/ 51 h 103"/>
              <a:gd name="T88" fmla="*/ 182 w 553"/>
              <a:gd name="T89" fmla="*/ 48 h 103"/>
              <a:gd name="T90" fmla="*/ 209 w 553"/>
              <a:gd name="T91" fmla="*/ 42 h 103"/>
              <a:gd name="T92" fmla="*/ 237 w 553"/>
              <a:gd name="T93" fmla="*/ 36 h 103"/>
              <a:gd name="T94" fmla="*/ 272 w 553"/>
              <a:gd name="T95" fmla="*/ 30 h 103"/>
              <a:gd name="T96" fmla="*/ 308 w 553"/>
              <a:gd name="T97" fmla="*/ 23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553" h="103">
                <a:moveTo>
                  <a:pt x="308" y="23"/>
                </a:moveTo>
                <a:lnTo>
                  <a:pt x="329" y="19"/>
                </a:lnTo>
                <a:lnTo>
                  <a:pt x="348" y="15"/>
                </a:lnTo>
                <a:lnTo>
                  <a:pt x="366" y="11"/>
                </a:lnTo>
                <a:lnTo>
                  <a:pt x="383" y="9"/>
                </a:lnTo>
                <a:lnTo>
                  <a:pt x="400" y="5"/>
                </a:lnTo>
                <a:lnTo>
                  <a:pt x="415" y="3"/>
                </a:lnTo>
                <a:lnTo>
                  <a:pt x="429" y="2"/>
                </a:lnTo>
                <a:lnTo>
                  <a:pt x="442" y="0"/>
                </a:lnTo>
                <a:lnTo>
                  <a:pt x="454" y="0"/>
                </a:lnTo>
                <a:lnTo>
                  <a:pt x="465" y="0"/>
                </a:lnTo>
                <a:lnTo>
                  <a:pt x="477" y="0"/>
                </a:lnTo>
                <a:lnTo>
                  <a:pt x="486" y="0"/>
                </a:lnTo>
                <a:lnTo>
                  <a:pt x="496" y="0"/>
                </a:lnTo>
                <a:lnTo>
                  <a:pt x="503" y="2"/>
                </a:lnTo>
                <a:lnTo>
                  <a:pt x="509" y="3"/>
                </a:lnTo>
                <a:lnTo>
                  <a:pt x="515" y="5"/>
                </a:lnTo>
                <a:lnTo>
                  <a:pt x="524" y="9"/>
                </a:lnTo>
                <a:lnTo>
                  <a:pt x="532" y="13"/>
                </a:lnTo>
                <a:lnTo>
                  <a:pt x="538" y="17"/>
                </a:lnTo>
                <a:lnTo>
                  <a:pt x="544" y="21"/>
                </a:lnTo>
                <a:lnTo>
                  <a:pt x="547" y="25"/>
                </a:lnTo>
                <a:lnTo>
                  <a:pt x="551" y="26"/>
                </a:lnTo>
                <a:lnTo>
                  <a:pt x="553" y="28"/>
                </a:lnTo>
                <a:lnTo>
                  <a:pt x="553" y="30"/>
                </a:lnTo>
                <a:lnTo>
                  <a:pt x="553" y="36"/>
                </a:lnTo>
                <a:lnTo>
                  <a:pt x="553" y="40"/>
                </a:lnTo>
                <a:lnTo>
                  <a:pt x="551" y="44"/>
                </a:lnTo>
                <a:lnTo>
                  <a:pt x="549" y="48"/>
                </a:lnTo>
                <a:lnTo>
                  <a:pt x="547" y="48"/>
                </a:lnTo>
                <a:lnTo>
                  <a:pt x="547" y="49"/>
                </a:lnTo>
                <a:lnTo>
                  <a:pt x="544" y="49"/>
                </a:lnTo>
                <a:lnTo>
                  <a:pt x="542" y="49"/>
                </a:lnTo>
                <a:lnTo>
                  <a:pt x="538" y="51"/>
                </a:lnTo>
                <a:lnTo>
                  <a:pt x="534" y="51"/>
                </a:lnTo>
                <a:lnTo>
                  <a:pt x="530" y="51"/>
                </a:lnTo>
                <a:lnTo>
                  <a:pt x="524" y="53"/>
                </a:lnTo>
                <a:lnTo>
                  <a:pt x="519" y="53"/>
                </a:lnTo>
                <a:lnTo>
                  <a:pt x="513" y="53"/>
                </a:lnTo>
                <a:lnTo>
                  <a:pt x="505" y="55"/>
                </a:lnTo>
                <a:lnTo>
                  <a:pt x="500" y="55"/>
                </a:lnTo>
                <a:lnTo>
                  <a:pt x="492" y="55"/>
                </a:lnTo>
                <a:lnTo>
                  <a:pt x="482" y="55"/>
                </a:lnTo>
                <a:lnTo>
                  <a:pt x="475" y="55"/>
                </a:lnTo>
                <a:lnTo>
                  <a:pt x="465" y="55"/>
                </a:lnTo>
                <a:lnTo>
                  <a:pt x="454" y="55"/>
                </a:lnTo>
                <a:lnTo>
                  <a:pt x="444" y="55"/>
                </a:lnTo>
                <a:lnTo>
                  <a:pt x="433" y="57"/>
                </a:lnTo>
                <a:lnTo>
                  <a:pt x="419" y="57"/>
                </a:lnTo>
                <a:lnTo>
                  <a:pt x="408" y="57"/>
                </a:lnTo>
                <a:lnTo>
                  <a:pt x="394" y="59"/>
                </a:lnTo>
                <a:lnTo>
                  <a:pt x="381" y="61"/>
                </a:lnTo>
                <a:lnTo>
                  <a:pt x="368" y="61"/>
                </a:lnTo>
                <a:lnTo>
                  <a:pt x="352" y="63"/>
                </a:lnTo>
                <a:lnTo>
                  <a:pt x="337" y="65"/>
                </a:lnTo>
                <a:lnTo>
                  <a:pt x="322" y="67"/>
                </a:lnTo>
                <a:lnTo>
                  <a:pt x="306" y="69"/>
                </a:lnTo>
                <a:lnTo>
                  <a:pt x="289" y="72"/>
                </a:lnTo>
                <a:lnTo>
                  <a:pt x="272" y="74"/>
                </a:lnTo>
                <a:lnTo>
                  <a:pt x="255" y="78"/>
                </a:lnTo>
                <a:lnTo>
                  <a:pt x="237" y="80"/>
                </a:lnTo>
                <a:lnTo>
                  <a:pt x="201" y="88"/>
                </a:lnTo>
                <a:lnTo>
                  <a:pt x="167" y="93"/>
                </a:lnTo>
                <a:lnTo>
                  <a:pt x="136" y="97"/>
                </a:lnTo>
                <a:lnTo>
                  <a:pt x="105" y="101"/>
                </a:lnTo>
                <a:lnTo>
                  <a:pt x="77" y="103"/>
                </a:lnTo>
                <a:lnTo>
                  <a:pt x="48" y="103"/>
                </a:lnTo>
                <a:lnTo>
                  <a:pt x="36" y="103"/>
                </a:lnTo>
                <a:lnTo>
                  <a:pt x="23" y="103"/>
                </a:lnTo>
                <a:lnTo>
                  <a:pt x="12" y="103"/>
                </a:lnTo>
                <a:lnTo>
                  <a:pt x="0" y="101"/>
                </a:lnTo>
                <a:lnTo>
                  <a:pt x="0" y="69"/>
                </a:lnTo>
                <a:lnTo>
                  <a:pt x="12" y="69"/>
                </a:lnTo>
                <a:lnTo>
                  <a:pt x="21" y="69"/>
                </a:lnTo>
                <a:lnTo>
                  <a:pt x="31" y="69"/>
                </a:lnTo>
                <a:lnTo>
                  <a:pt x="40" y="67"/>
                </a:lnTo>
                <a:lnTo>
                  <a:pt x="58" y="67"/>
                </a:lnTo>
                <a:lnTo>
                  <a:pt x="75" y="65"/>
                </a:lnTo>
                <a:lnTo>
                  <a:pt x="88" y="65"/>
                </a:lnTo>
                <a:lnTo>
                  <a:pt x="100" y="63"/>
                </a:lnTo>
                <a:lnTo>
                  <a:pt x="109" y="61"/>
                </a:lnTo>
                <a:lnTo>
                  <a:pt x="119" y="59"/>
                </a:lnTo>
                <a:lnTo>
                  <a:pt x="123" y="59"/>
                </a:lnTo>
                <a:lnTo>
                  <a:pt x="128" y="57"/>
                </a:lnTo>
                <a:lnTo>
                  <a:pt x="136" y="57"/>
                </a:lnTo>
                <a:lnTo>
                  <a:pt x="142" y="55"/>
                </a:lnTo>
                <a:lnTo>
                  <a:pt x="151" y="53"/>
                </a:lnTo>
                <a:lnTo>
                  <a:pt x="161" y="51"/>
                </a:lnTo>
                <a:lnTo>
                  <a:pt x="170" y="49"/>
                </a:lnTo>
                <a:lnTo>
                  <a:pt x="182" y="48"/>
                </a:lnTo>
                <a:lnTo>
                  <a:pt x="195" y="46"/>
                </a:lnTo>
                <a:lnTo>
                  <a:pt x="209" y="42"/>
                </a:lnTo>
                <a:lnTo>
                  <a:pt x="222" y="40"/>
                </a:lnTo>
                <a:lnTo>
                  <a:pt x="237" y="36"/>
                </a:lnTo>
                <a:lnTo>
                  <a:pt x="255" y="32"/>
                </a:lnTo>
                <a:lnTo>
                  <a:pt x="272" y="30"/>
                </a:lnTo>
                <a:lnTo>
                  <a:pt x="289" y="26"/>
                </a:lnTo>
                <a:lnTo>
                  <a:pt x="308" y="23"/>
                </a:lnTo>
                <a:lnTo>
                  <a:pt x="308" y="23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3" name="Freeform 36"/>
          <p:cNvSpPr/>
          <p:nvPr/>
        </p:nvSpPr>
        <p:spPr bwMode="auto">
          <a:xfrm>
            <a:off x="2333587" y="3213657"/>
            <a:ext cx="221382" cy="282453"/>
          </a:xfrm>
          <a:custGeom>
            <a:gdLst>
              <a:gd name="T0" fmla="*/ 67 w 115"/>
              <a:gd name="T1" fmla="*/ 149 h 149"/>
              <a:gd name="T2" fmla="*/ 65 w 115"/>
              <a:gd name="T3" fmla="*/ 148 h 149"/>
              <a:gd name="T4" fmla="*/ 61 w 115"/>
              <a:gd name="T5" fmla="*/ 144 h 149"/>
              <a:gd name="T6" fmla="*/ 57 w 115"/>
              <a:gd name="T7" fmla="*/ 136 h 149"/>
              <a:gd name="T8" fmla="*/ 51 w 115"/>
              <a:gd name="T9" fmla="*/ 126 h 149"/>
              <a:gd name="T10" fmla="*/ 46 w 115"/>
              <a:gd name="T11" fmla="*/ 115 h 149"/>
              <a:gd name="T12" fmla="*/ 40 w 115"/>
              <a:gd name="T13" fmla="*/ 103 h 149"/>
              <a:gd name="T14" fmla="*/ 32 w 115"/>
              <a:gd name="T15" fmla="*/ 88 h 149"/>
              <a:gd name="T16" fmla="*/ 25 w 115"/>
              <a:gd name="T17" fmla="*/ 71 h 149"/>
              <a:gd name="T18" fmla="*/ 19 w 115"/>
              <a:gd name="T19" fmla="*/ 56 h 149"/>
              <a:gd name="T20" fmla="*/ 13 w 115"/>
              <a:gd name="T21" fmla="*/ 42 h 149"/>
              <a:gd name="T22" fmla="*/ 7 w 115"/>
              <a:gd name="T23" fmla="*/ 31 h 149"/>
              <a:gd name="T24" fmla="*/ 4 w 115"/>
              <a:gd name="T25" fmla="*/ 21 h 149"/>
              <a:gd name="T26" fmla="*/ 0 w 115"/>
              <a:gd name="T27" fmla="*/ 13 h 149"/>
              <a:gd name="T28" fmla="*/ 0 w 115"/>
              <a:gd name="T29" fmla="*/ 8 h 149"/>
              <a:gd name="T30" fmla="*/ 0 w 115"/>
              <a:gd name="T31" fmla="*/ 4 h 149"/>
              <a:gd name="T32" fmla="*/ 2 w 115"/>
              <a:gd name="T33" fmla="*/ 2 h 149"/>
              <a:gd name="T34" fmla="*/ 7 w 115"/>
              <a:gd name="T35" fmla="*/ 0 h 149"/>
              <a:gd name="T36" fmla="*/ 19 w 115"/>
              <a:gd name="T37" fmla="*/ 2 h 149"/>
              <a:gd name="T38" fmla="*/ 32 w 115"/>
              <a:gd name="T39" fmla="*/ 4 h 149"/>
              <a:gd name="T40" fmla="*/ 57 w 115"/>
              <a:gd name="T41" fmla="*/ 13 h 149"/>
              <a:gd name="T42" fmla="*/ 80 w 115"/>
              <a:gd name="T43" fmla="*/ 29 h 149"/>
              <a:gd name="T44" fmla="*/ 92 w 115"/>
              <a:gd name="T45" fmla="*/ 38 h 149"/>
              <a:gd name="T46" fmla="*/ 101 w 115"/>
              <a:gd name="T47" fmla="*/ 54 h 149"/>
              <a:gd name="T48" fmla="*/ 107 w 115"/>
              <a:gd name="T49" fmla="*/ 67 h 149"/>
              <a:gd name="T50" fmla="*/ 111 w 115"/>
              <a:gd name="T51" fmla="*/ 80 h 149"/>
              <a:gd name="T52" fmla="*/ 113 w 115"/>
              <a:gd name="T53" fmla="*/ 94 h 149"/>
              <a:gd name="T54" fmla="*/ 111 w 115"/>
              <a:gd name="T55" fmla="*/ 111 h 149"/>
              <a:gd name="T56" fmla="*/ 103 w 115"/>
              <a:gd name="T57" fmla="*/ 126 h 149"/>
              <a:gd name="T58" fmla="*/ 97 w 115"/>
              <a:gd name="T59" fmla="*/ 134 h 149"/>
              <a:gd name="T60" fmla="*/ 84 w 115"/>
              <a:gd name="T61" fmla="*/ 144 h 149"/>
              <a:gd name="T62" fmla="*/ 71 w 115"/>
              <a:gd name="T63" fmla="*/ 149 h 149"/>
              <a:gd name="T64" fmla="*/ 67 w 115"/>
              <a:gd name="T65" fmla="*/ 149 h 1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5" h="149">
                <a:moveTo>
                  <a:pt x="67" y="149"/>
                </a:moveTo>
                <a:lnTo>
                  <a:pt x="67" y="149"/>
                </a:lnTo>
                <a:lnTo>
                  <a:pt x="65" y="149"/>
                </a:lnTo>
                <a:lnTo>
                  <a:pt x="65" y="148"/>
                </a:lnTo>
                <a:lnTo>
                  <a:pt x="63" y="146"/>
                </a:lnTo>
                <a:lnTo>
                  <a:pt x="61" y="144"/>
                </a:lnTo>
                <a:lnTo>
                  <a:pt x="59" y="140"/>
                </a:lnTo>
                <a:lnTo>
                  <a:pt x="57" y="136"/>
                </a:lnTo>
                <a:lnTo>
                  <a:pt x="55" y="132"/>
                </a:lnTo>
                <a:lnTo>
                  <a:pt x="51" y="126"/>
                </a:lnTo>
                <a:lnTo>
                  <a:pt x="49" y="123"/>
                </a:lnTo>
                <a:lnTo>
                  <a:pt x="46" y="115"/>
                </a:lnTo>
                <a:lnTo>
                  <a:pt x="44" y="109"/>
                </a:lnTo>
                <a:lnTo>
                  <a:pt x="40" y="103"/>
                </a:lnTo>
                <a:lnTo>
                  <a:pt x="36" y="96"/>
                </a:lnTo>
                <a:lnTo>
                  <a:pt x="32" y="88"/>
                </a:lnTo>
                <a:lnTo>
                  <a:pt x="28" y="79"/>
                </a:lnTo>
                <a:lnTo>
                  <a:pt x="25" y="71"/>
                </a:lnTo>
                <a:lnTo>
                  <a:pt x="23" y="63"/>
                </a:lnTo>
                <a:lnTo>
                  <a:pt x="19" y="56"/>
                </a:lnTo>
                <a:lnTo>
                  <a:pt x="15" y="48"/>
                </a:lnTo>
                <a:lnTo>
                  <a:pt x="13" y="42"/>
                </a:lnTo>
                <a:lnTo>
                  <a:pt x="9" y="36"/>
                </a:lnTo>
                <a:lnTo>
                  <a:pt x="7" y="31"/>
                </a:lnTo>
                <a:lnTo>
                  <a:pt x="5" y="25"/>
                </a:lnTo>
                <a:lnTo>
                  <a:pt x="4" y="21"/>
                </a:lnTo>
                <a:lnTo>
                  <a:pt x="2" y="17"/>
                </a:lnTo>
                <a:lnTo>
                  <a:pt x="0" y="13"/>
                </a:lnTo>
                <a:lnTo>
                  <a:pt x="0" y="10"/>
                </a:lnTo>
                <a:lnTo>
                  <a:pt x="0" y="8"/>
                </a:lnTo>
                <a:lnTo>
                  <a:pt x="0" y="6"/>
                </a:lnTo>
                <a:lnTo>
                  <a:pt x="0" y="4"/>
                </a:lnTo>
                <a:lnTo>
                  <a:pt x="0" y="4"/>
                </a:lnTo>
                <a:lnTo>
                  <a:pt x="2" y="2"/>
                </a:lnTo>
                <a:lnTo>
                  <a:pt x="4" y="0"/>
                </a:lnTo>
                <a:lnTo>
                  <a:pt x="7" y="0"/>
                </a:lnTo>
                <a:lnTo>
                  <a:pt x="13" y="0"/>
                </a:lnTo>
                <a:lnTo>
                  <a:pt x="19" y="2"/>
                </a:lnTo>
                <a:lnTo>
                  <a:pt x="25" y="2"/>
                </a:lnTo>
                <a:lnTo>
                  <a:pt x="32" y="4"/>
                </a:lnTo>
                <a:lnTo>
                  <a:pt x="42" y="8"/>
                </a:lnTo>
                <a:lnTo>
                  <a:pt x="57" y="13"/>
                </a:lnTo>
                <a:lnTo>
                  <a:pt x="72" y="23"/>
                </a:lnTo>
                <a:lnTo>
                  <a:pt x="80" y="29"/>
                </a:lnTo>
                <a:lnTo>
                  <a:pt x="86" y="33"/>
                </a:lnTo>
                <a:lnTo>
                  <a:pt x="92" y="38"/>
                </a:lnTo>
                <a:lnTo>
                  <a:pt x="97" y="46"/>
                </a:lnTo>
                <a:lnTo>
                  <a:pt x="101" y="54"/>
                </a:lnTo>
                <a:lnTo>
                  <a:pt x="105" y="59"/>
                </a:lnTo>
                <a:lnTo>
                  <a:pt x="107" y="67"/>
                </a:lnTo>
                <a:lnTo>
                  <a:pt x="111" y="75"/>
                </a:lnTo>
                <a:lnTo>
                  <a:pt x="111" y="80"/>
                </a:lnTo>
                <a:lnTo>
                  <a:pt x="113" y="86"/>
                </a:lnTo>
                <a:lnTo>
                  <a:pt x="113" y="94"/>
                </a:lnTo>
                <a:lnTo>
                  <a:pt x="115" y="100"/>
                </a:lnTo>
                <a:lnTo>
                  <a:pt x="111" y="111"/>
                </a:lnTo>
                <a:lnTo>
                  <a:pt x="107" y="123"/>
                </a:lnTo>
                <a:lnTo>
                  <a:pt x="103" y="126"/>
                </a:lnTo>
                <a:lnTo>
                  <a:pt x="101" y="130"/>
                </a:lnTo>
                <a:lnTo>
                  <a:pt x="97" y="134"/>
                </a:lnTo>
                <a:lnTo>
                  <a:pt x="92" y="138"/>
                </a:lnTo>
                <a:lnTo>
                  <a:pt x="84" y="144"/>
                </a:lnTo>
                <a:lnTo>
                  <a:pt x="76" y="148"/>
                </a:lnTo>
                <a:lnTo>
                  <a:pt x="71" y="149"/>
                </a:lnTo>
                <a:lnTo>
                  <a:pt x="67" y="149"/>
                </a:lnTo>
                <a:lnTo>
                  <a:pt x="67" y="149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" name="Freeform 37"/>
          <p:cNvSpPr/>
          <p:nvPr/>
        </p:nvSpPr>
        <p:spPr bwMode="auto">
          <a:xfrm>
            <a:off x="1745780" y="3011359"/>
            <a:ext cx="282453" cy="87791"/>
          </a:xfrm>
          <a:custGeom>
            <a:gdLst>
              <a:gd name="T0" fmla="*/ 105 w 147"/>
              <a:gd name="T1" fmla="*/ 36 h 46"/>
              <a:gd name="T2" fmla="*/ 95 w 147"/>
              <a:gd name="T3" fmla="*/ 38 h 46"/>
              <a:gd name="T4" fmla="*/ 84 w 147"/>
              <a:gd name="T5" fmla="*/ 40 h 46"/>
              <a:gd name="T6" fmla="*/ 72 w 147"/>
              <a:gd name="T7" fmla="*/ 42 h 46"/>
              <a:gd name="T8" fmla="*/ 61 w 147"/>
              <a:gd name="T9" fmla="*/ 42 h 46"/>
              <a:gd name="T10" fmla="*/ 47 w 147"/>
              <a:gd name="T11" fmla="*/ 44 h 46"/>
              <a:gd name="T12" fmla="*/ 32 w 147"/>
              <a:gd name="T13" fmla="*/ 44 h 46"/>
              <a:gd name="T14" fmla="*/ 17 w 147"/>
              <a:gd name="T15" fmla="*/ 46 h 46"/>
              <a:gd name="T16" fmla="*/ 0 w 147"/>
              <a:gd name="T17" fmla="*/ 46 h 46"/>
              <a:gd name="T18" fmla="*/ 0 w 147"/>
              <a:gd name="T19" fmla="*/ 21 h 46"/>
              <a:gd name="T20" fmla="*/ 11 w 147"/>
              <a:gd name="T21" fmla="*/ 17 h 46"/>
              <a:gd name="T22" fmla="*/ 23 w 147"/>
              <a:gd name="T23" fmla="*/ 15 h 46"/>
              <a:gd name="T24" fmla="*/ 34 w 147"/>
              <a:gd name="T25" fmla="*/ 13 h 46"/>
              <a:gd name="T26" fmla="*/ 44 w 147"/>
              <a:gd name="T27" fmla="*/ 11 h 46"/>
              <a:gd name="T28" fmla="*/ 53 w 147"/>
              <a:gd name="T29" fmla="*/ 9 h 46"/>
              <a:gd name="T30" fmla="*/ 63 w 147"/>
              <a:gd name="T31" fmla="*/ 7 h 46"/>
              <a:gd name="T32" fmla="*/ 70 w 147"/>
              <a:gd name="T33" fmla="*/ 5 h 46"/>
              <a:gd name="T34" fmla="*/ 78 w 147"/>
              <a:gd name="T35" fmla="*/ 4 h 46"/>
              <a:gd name="T36" fmla="*/ 84 w 147"/>
              <a:gd name="T37" fmla="*/ 4 h 46"/>
              <a:gd name="T38" fmla="*/ 90 w 147"/>
              <a:gd name="T39" fmla="*/ 2 h 46"/>
              <a:gd name="T40" fmla="*/ 95 w 147"/>
              <a:gd name="T41" fmla="*/ 2 h 46"/>
              <a:gd name="T42" fmla="*/ 99 w 147"/>
              <a:gd name="T43" fmla="*/ 0 h 46"/>
              <a:gd name="T44" fmla="*/ 103 w 147"/>
              <a:gd name="T45" fmla="*/ 0 h 46"/>
              <a:gd name="T46" fmla="*/ 107 w 147"/>
              <a:gd name="T47" fmla="*/ 0 h 46"/>
              <a:gd name="T48" fmla="*/ 109 w 147"/>
              <a:gd name="T49" fmla="*/ 0 h 46"/>
              <a:gd name="T50" fmla="*/ 109 w 147"/>
              <a:gd name="T51" fmla="*/ 0 h 46"/>
              <a:gd name="T52" fmla="*/ 113 w 147"/>
              <a:gd name="T53" fmla="*/ 0 h 46"/>
              <a:gd name="T54" fmla="*/ 116 w 147"/>
              <a:gd name="T55" fmla="*/ 0 h 46"/>
              <a:gd name="T56" fmla="*/ 118 w 147"/>
              <a:gd name="T57" fmla="*/ 0 h 46"/>
              <a:gd name="T58" fmla="*/ 122 w 147"/>
              <a:gd name="T59" fmla="*/ 0 h 46"/>
              <a:gd name="T60" fmla="*/ 126 w 147"/>
              <a:gd name="T61" fmla="*/ 2 h 46"/>
              <a:gd name="T62" fmla="*/ 130 w 147"/>
              <a:gd name="T63" fmla="*/ 4 h 46"/>
              <a:gd name="T64" fmla="*/ 135 w 147"/>
              <a:gd name="T65" fmla="*/ 5 h 46"/>
              <a:gd name="T66" fmla="*/ 137 w 147"/>
              <a:gd name="T67" fmla="*/ 7 h 46"/>
              <a:gd name="T68" fmla="*/ 141 w 147"/>
              <a:gd name="T69" fmla="*/ 9 h 46"/>
              <a:gd name="T70" fmla="*/ 143 w 147"/>
              <a:gd name="T71" fmla="*/ 11 h 46"/>
              <a:gd name="T72" fmla="*/ 145 w 147"/>
              <a:gd name="T73" fmla="*/ 13 h 46"/>
              <a:gd name="T74" fmla="*/ 147 w 147"/>
              <a:gd name="T75" fmla="*/ 17 h 46"/>
              <a:gd name="T76" fmla="*/ 147 w 147"/>
              <a:gd name="T77" fmla="*/ 19 h 46"/>
              <a:gd name="T78" fmla="*/ 147 w 147"/>
              <a:gd name="T79" fmla="*/ 21 h 46"/>
              <a:gd name="T80" fmla="*/ 147 w 147"/>
              <a:gd name="T81" fmla="*/ 21 h 46"/>
              <a:gd name="T82" fmla="*/ 145 w 147"/>
              <a:gd name="T83" fmla="*/ 23 h 46"/>
              <a:gd name="T84" fmla="*/ 141 w 147"/>
              <a:gd name="T85" fmla="*/ 27 h 46"/>
              <a:gd name="T86" fmla="*/ 137 w 147"/>
              <a:gd name="T87" fmla="*/ 28 h 46"/>
              <a:gd name="T88" fmla="*/ 132 w 147"/>
              <a:gd name="T89" fmla="*/ 30 h 46"/>
              <a:gd name="T90" fmla="*/ 124 w 147"/>
              <a:gd name="T91" fmla="*/ 32 h 46"/>
              <a:gd name="T92" fmla="*/ 114 w 147"/>
              <a:gd name="T93" fmla="*/ 34 h 46"/>
              <a:gd name="T94" fmla="*/ 105 w 147"/>
              <a:gd name="T95" fmla="*/ 36 h 46"/>
              <a:gd name="T96" fmla="*/ 105 w 147"/>
              <a:gd name="T97" fmla="*/ 36 h 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147" h="46">
                <a:moveTo>
                  <a:pt x="105" y="36"/>
                </a:moveTo>
                <a:lnTo>
                  <a:pt x="95" y="38"/>
                </a:lnTo>
                <a:lnTo>
                  <a:pt x="84" y="40"/>
                </a:lnTo>
                <a:lnTo>
                  <a:pt x="72" y="42"/>
                </a:lnTo>
                <a:lnTo>
                  <a:pt x="61" y="42"/>
                </a:lnTo>
                <a:lnTo>
                  <a:pt x="47" y="44"/>
                </a:lnTo>
                <a:lnTo>
                  <a:pt x="32" y="44"/>
                </a:lnTo>
                <a:lnTo>
                  <a:pt x="17" y="46"/>
                </a:lnTo>
                <a:lnTo>
                  <a:pt x="0" y="46"/>
                </a:lnTo>
                <a:lnTo>
                  <a:pt x="0" y="21"/>
                </a:lnTo>
                <a:lnTo>
                  <a:pt x="11" y="17"/>
                </a:lnTo>
                <a:lnTo>
                  <a:pt x="23" y="15"/>
                </a:lnTo>
                <a:lnTo>
                  <a:pt x="34" y="13"/>
                </a:lnTo>
                <a:lnTo>
                  <a:pt x="44" y="11"/>
                </a:lnTo>
                <a:lnTo>
                  <a:pt x="53" y="9"/>
                </a:lnTo>
                <a:lnTo>
                  <a:pt x="63" y="7"/>
                </a:lnTo>
                <a:lnTo>
                  <a:pt x="70" y="5"/>
                </a:lnTo>
                <a:lnTo>
                  <a:pt x="78" y="4"/>
                </a:lnTo>
                <a:lnTo>
                  <a:pt x="84" y="4"/>
                </a:lnTo>
                <a:lnTo>
                  <a:pt x="90" y="2"/>
                </a:lnTo>
                <a:lnTo>
                  <a:pt x="95" y="2"/>
                </a:lnTo>
                <a:lnTo>
                  <a:pt x="99" y="0"/>
                </a:lnTo>
                <a:lnTo>
                  <a:pt x="103" y="0"/>
                </a:lnTo>
                <a:lnTo>
                  <a:pt x="107" y="0"/>
                </a:lnTo>
                <a:lnTo>
                  <a:pt x="109" y="0"/>
                </a:lnTo>
                <a:lnTo>
                  <a:pt x="109" y="0"/>
                </a:lnTo>
                <a:lnTo>
                  <a:pt x="113" y="0"/>
                </a:lnTo>
                <a:lnTo>
                  <a:pt x="116" y="0"/>
                </a:lnTo>
                <a:lnTo>
                  <a:pt x="118" y="0"/>
                </a:lnTo>
                <a:lnTo>
                  <a:pt x="122" y="0"/>
                </a:lnTo>
                <a:lnTo>
                  <a:pt x="126" y="2"/>
                </a:lnTo>
                <a:lnTo>
                  <a:pt x="130" y="4"/>
                </a:lnTo>
                <a:lnTo>
                  <a:pt x="135" y="5"/>
                </a:lnTo>
                <a:lnTo>
                  <a:pt x="137" y="7"/>
                </a:lnTo>
                <a:lnTo>
                  <a:pt x="141" y="9"/>
                </a:lnTo>
                <a:lnTo>
                  <a:pt x="143" y="11"/>
                </a:lnTo>
                <a:lnTo>
                  <a:pt x="145" y="13"/>
                </a:lnTo>
                <a:lnTo>
                  <a:pt x="147" y="17"/>
                </a:lnTo>
                <a:lnTo>
                  <a:pt x="147" y="19"/>
                </a:lnTo>
                <a:lnTo>
                  <a:pt x="147" y="21"/>
                </a:lnTo>
                <a:lnTo>
                  <a:pt x="147" y="21"/>
                </a:lnTo>
                <a:lnTo>
                  <a:pt x="145" y="23"/>
                </a:lnTo>
                <a:lnTo>
                  <a:pt x="141" y="27"/>
                </a:lnTo>
                <a:lnTo>
                  <a:pt x="137" y="28"/>
                </a:lnTo>
                <a:lnTo>
                  <a:pt x="132" y="30"/>
                </a:lnTo>
                <a:lnTo>
                  <a:pt x="124" y="32"/>
                </a:lnTo>
                <a:lnTo>
                  <a:pt x="114" y="34"/>
                </a:lnTo>
                <a:lnTo>
                  <a:pt x="105" y="36"/>
                </a:lnTo>
                <a:lnTo>
                  <a:pt x="105" y="36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5" name="Freeform 38"/>
          <p:cNvSpPr/>
          <p:nvPr/>
        </p:nvSpPr>
        <p:spPr bwMode="auto">
          <a:xfrm>
            <a:off x="1390806" y="3225107"/>
            <a:ext cx="717583" cy="625977"/>
          </a:xfrm>
          <a:custGeom>
            <a:gdLst>
              <a:gd name="T0" fmla="*/ 373 w 375"/>
              <a:gd name="T1" fmla="*/ 5 h 327"/>
              <a:gd name="T2" fmla="*/ 366 w 375"/>
              <a:gd name="T3" fmla="*/ 17 h 327"/>
              <a:gd name="T4" fmla="*/ 356 w 375"/>
              <a:gd name="T5" fmla="*/ 32 h 327"/>
              <a:gd name="T6" fmla="*/ 344 w 375"/>
              <a:gd name="T7" fmla="*/ 48 h 327"/>
              <a:gd name="T8" fmla="*/ 331 w 375"/>
              <a:gd name="T9" fmla="*/ 65 h 327"/>
              <a:gd name="T10" fmla="*/ 314 w 375"/>
              <a:gd name="T11" fmla="*/ 84 h 327"/>
              <a:gd name="T12" fmla="*/ 297 w 375"/>
              <a:gd name="T13" fmla="*/ 105 h 327"/>
              <a:gd name="T14" fmla="*/ 266 w 375"/>
              <a:gd name="T15" fmla="*/ 138 h 327"/>
              <a:gd name="T16" fmla="*/ 222 w 375"/>
              <a:gd name="T17" fmla="*/ 184 h 327"/>
              <a:gd name="T18" fmla="*/ 178 w 375"/>
              <a:gd name="T19" fmla="*/ 222 h 327"/>
              <a:gd name="T20" fmla="*/ 134 w 375"/>
              <a:gd name="T21" fmla="*/ 256 h 327"/>
              <a:gd name="T22" fmla="*/ 92 w 375"/>
              <a:gd name="T23" fmla="*/ 285 h 327"/>
              <a:gd name="T24" fmla="*/ 73 w 375"/>
              <a:gd name="T25" fmla="*/ 297 h 327"/>
              <a:gd name="T26" fmla="*/ 54 w 375"/>
              <a:gd name="T27" fmla="*/ 306 h 327"/>
              <a:gd name="T28" fmla="*/ 38 w 375"/>
              <a:gd name="T29" fmla="*/ 314 h 327"/>
              <a:gd name="T30" fmla="*/ 25 w 375"/>
              <a:gd name="T31" fmla="*/ 320 h 327"/>
              <a:gd name="T32" fmla="*/ 15 w 375"/>
              <a:gd name="T33" fmla="*/ 325 h 327"/>
              <a:gd name="T34" fmla="*/ 8 w 375"/>
              <a:gd name="T35" fmla="*/ 327 h 327"/>
              <a:gd name="T36" fmla="*/ 2 w 375"/>
              <a:gd name="T37" fmla="*/ 327 h 327"/>
              <a:gd name="T38" fmla="*/ 0 w 375"/>
              <a:gd name="T39" fmla="*/ 327 h 327"/>
              <a:gd name="T40" fmla="*/ 0 w 375"/>
              <a:gd name="T41" fmla="*/ 325 h 327"/>
              <a:gd name="T42" fmla="*/ 4 w 375"/>
              <a:gd name="T43" fmla="*/ 321 h 327"/>
              <a:gd name="T44" fmla="*/ 10 w 375"/>
              <a:gd name="T45" fmla="*/ 316 h 327"/>
              <a:gd name="T46" fmla="*/ 19 w 375"/>
              <a:gd name="T47" fmla="*/ 308 h 327"/>
              <a:gd name="T48" fmla="*/ 31 w 375"/>
              <a:gd name="T49" fmla="*/ 298 h 327"/>
              <a:gd name="T50" fmla="*/ 46 w 375"/>
              <a:gd name="T51" fmla="*/ 285 h 327"/>
              <a:gd name="T52" fmla="*/ 63 w 375"/>
              <a:gd name="T53" fmla="*/ 272 h 327"/>
              <a:gd name="T54" fmla="*/ 84 w 375"/>
              <a:gd name="T55" fmla="*/ 256 h 327"/>
              <a:gd name="T56" fmla="*/ 107 w 375"/>
              <a:gd name="T57" fmla="*/ 237 h 327"/>
              <a:gd name="T58" fmla="*/ 132 w 375"/>
              <a:gd name="T59" fmla="*/ 214 h 327"/>
              <a:gd name="T60" fmla="*/ 159 w 375"/>
              <a:gd name="T61" fmla="*/ 189 h 327"/>
              <a:gd name="T62" fmla="*/ 186 w 375"/>
              <a:gd name="T63" fmla="*/ 161 h 327"/>
              <a:gd name="T64" fmla="*/ 214 w 375"/>
              <a:gd name="T65" fmla="*/ 128 h 327"/>
              <a:gd name="T66" fmla="*/ 247 w 375"/>
              <a:gd name="T67" fmla="*/ 94 h 327"/>
              <a:gd name="T68" fmla="*/ 277 w 375"/>
              <a:gd name="T69" fmla="*/ 55 h 327"/>
              <a:gd name="T70" fmla="*/ 312 w 375"/>
              <a:gd name="T71" fmla="*/ 11 h 327"/>
              <a:gd name="T72" fmla="*/ 375 w 375"/>
              <a:gd name="T73" fmla="*/ 0 h 3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375" h="327">
                <a:moveTo>
                  <a:pt x="375" y="0"/>
                </a:moveTo>
                <a:lnTo>
                  <a:pt x="373" y="5"/>
                </a:lnTo>
                <a:lnTo>
                  <a:pt x="369" y="11"/>
                </a:lnTo>
                <a:lnTo>
                  <a:pt x="366" y="17"/>
                </a:lnTo>
                <a:lnTo>
                  <a:pt x="362" y="25"/>
                </a:lnTo>
                <a:lnTo>
                  <a:pt x="356" y="32"/>
                </a:lnTo>
                <a:lnTo>
                  <a:pt x="350" y="40"/>
                </a:lnTo>
                <a:lnTo>
                  <a:pt x="344" y="48"/>
                </a:lnTo>
                <a:lnTo>
                  <a:pt x="339" y="55"/>
                </a:lnTo>
                <a:lnTo>
                  <a:pt x="331" y="65"/>
                </a:lnTo>
                <a:lnTo>
                  <a:pt x="323" y="74"/>
                </a:lnTo>
                <a:lnTo>
                  <a:pt x="314" y="84"/>
                </a:lnTo>
                <a:lnTo>
                  <a:pt x="306" y="94"/>
                </a:lnTo>
                <a:lnTo>
                  <a:pt x="297" y="105"/>
                </a:lnTo>
                <a:lnTo>
                  <a:pt x="287" y="115"/>
                </a:lnTo>
                <a:lnTo>
                  <a:pt x="266" y="138"/>
                </a:lnTo>
                <a:lnTo>
                  <a:pt x="243" y="161"/>
                </a:lnTo>
                <a:lnTo>
                  <a:pt x="222" y="184"/>
                </a:lnTo>
                <a:lnTo>
                  <a:pt x="199" y="203"/>
                </a:lnTo>
                <a:lnTo>
                  <a:pt x="178" y="222"/>
                </a:lnTo>
                <a:lnTo>
                  <a:pt x="155" y="241"/>
                </a:lnTo>
                <a:lnTo>
                  <a:pt x="134" y="256"/>
                </a:lnTo>
                <a:lnTo>
                  <a:pt x="113" y="272"/>
                </a:lnTo>
                <a:lnTo>
                  <a:pt x="92" y="285"/>
                </a:lnTo>
                <a:lnTo>
                  <a:pt x="82" y="291"/>
                </a:lnTo>
                <a:lnTo>
                  <a:pt x="73" y="297"/>
                </a:lnTo>
                <a:lnTo>
                  <a:pt x="63" y="302"/>
                </a:lnTo>
                <a:lnTo>
                  <a:pt x="54" y="306"/>
                </a:lnTo>
                <a:lnTo>
                  <a:pt x="46" y="310"/>
                </a:lnTo>
                <a:lnTo>
                  <a:pt x="38" y="314"/>
                </a:lnTo>
                <a:lnTo>
                  <a:pt x="33" y="318"/>
                </a:lnTo>
                <a:lnTo>
                  <a:pt x="25" y="320"/>
                </a:lnTo>
                <a:lnTo>
                  <a:pt x="21" y="323"/>
                </a:lnTo>
                <a:lnTo>
                  <a:pt x="15" y="325"/>
                </a:lnTo>
                <a:lnTo>
                  <a:pt x="11" y="325"/>
                </a:lnTo>
                <a:lnTo>
                  <a:pt x="8" y="327"/>
                </a:lnTo>
                <a:lnTo>
                  <a:pt x="6" y="327"/>
                </a:lnTo>
                <a:lnTo>
                  <a:pt x="2" y="327"/>
                </a:lnTo>
                <a:lnTo>
                  <a:pt x="0" y="327"/>
                </a:lnTo>
                <a:lnTo>
                  <a:pt x="0" y="327"/>
                </a:lnTo>
                <a:lnTo>
                  <a:pt x="0" y="325"/>
                </a:lnTo>
                <a:lnTo>
                  <a:pt x="0" y="325"/>
                </a:lnTo>
                <a:lnTo>
                  <a:pt x="2" y="323"/>
                </a:lnTo>
                <a:lnTo>
                  <a:pt x="4" y="321"/>
                </a:lnTo>
                <a:lnTo>
                  <a:pt x="6" y="318"/>
                </a:lnTo>
                <a:lnTo>
                  <a:pt x="10" y="316"/>
                </a:lnTo>
                <a:lnTo>
                  <a:pt x="13" y="312"/>
                </a:lnTo>
                <a:lnTo>
                  <a:pt x="19" y="308"/>
                </a:lnTo>
                <a:lnTo>
                  <a:pt x="25" y="302"/>
                </a:lnTo>
                <a:lnTo>
                  <a:pt x="31" y="298"/>
                </a:lnTo>
                <a:lnTo>
                  <a:pt x="38" y="293"/>
                </a:lnTo>
                <a:lnTo>
                  <a:pt x="46" y="285"/>
                </a:lnTo>
                <a:lnTo>
                  <a:pt x="54" y="279"/>
                </a:lnTo>
                <a:lnTo>
                  <a:pt x="63" y="272"/>
                </a:lnTo>
                <a:lnTo>
                  <a:pt x="73" y="264"/>
                </a:lnTo>
                <a:lnTo>
                  <a:pt x="84" y="256"/>
                </a:lnTo>
                <a:lnTo>
                  <a:pt x="96" y="247"/>
                </a:lnTo>
                <a:lnTo>
                  <a:pt x="107" y="237"/>
                </a:lnTo>
                <a:lnTo>
                  <a:pt x="119" y="226"/>
                </a:lnTo>
                <a:lnTo>
                  <a:pt x="132" y="214"/>
                </a:lnTo>
                <a:lnTo>
                  <a:pt x="145" y="203"/>
                </a:lnTo>
                <a:lnTo>
                  <a:pt x="159" y="189"/>
                </a:lnTo>
                <a:lnTo>
                  <a:pt x="172" y="176"/>
                </a:lnTo>
                <a:lnTo>
                  <a:pt x="186" y="161"/>
                </a:lnTo>
                <a:lnTo>
                  <a:pt x="201" y="145"/>
                </a:lnTo>
                <a:lnTo>
                  <a:pt x="214" y="128"/>
                </a:lnTo>
                <a:lnTo>
                  <a:pt x="230" y="111"/>
                </a:lnTo>
                <a:lnTo>
                  <a:pt x="247" y="94"/>
                </a:lnTo>
                <a:lnTo>
                  <a:pt x="262" y="74"/>
                </a:lnTo>
                <a:lnTo>
                  <a:pt x="277" y="55"/>
                </a:lnTo>
                <a:lnTo>
                  <a:pt x="295" y="34"/>
                </a:lnTo>
                <a:lnTo>
                  <a:pt x="312" y="11"/>
                </a:lnTo>
                <a:lnTo>
                  <a:pt x="375" y="0"/>
                </a:lnTo>
                <a:lnTo>
                  <a:pt x="375" y="0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39"/>
          <p:cNvSpPr/>
          <p:nvPr/>
        </p:nvSpPr>
        <p:spPr bwMode="auto">
          <a:xfrm>
            <a:off x="1276298" y="3202205"/>
            <a:ext cx="858811" cy="232834"/>
          </a:xfrm>
          <a:custGeom>
            <a:gdLst>
              <a:gd name="T0" fmla="*/ 449 w 449"/>
              <a:gd name="T1" fmla="*/ 21 h 123"/>
              <a:gd name="T2" fmla="*/ 404 w 449"/>
              <a:gd name="T3" fmla="*/ 35 h 123"/>
              <a:gd name="T4" fmla="*/ 361 w 449"/>
              <a:gd name="T5" fmla="*/ 46 h 123"/>
              <a:gd name="T6" fmla="*/ 321 w 449"/>
              <a:gd name="T7" fmla="*/ 56 h 123"/>
              <a:gd name="T8" fmla="*/ 285 w 449"/>
              <a:gd name="T9" fmla="*/ 65 h 123"/>
              <a:gd name="T10" fmla="*/ 250 w 449"/>
              <a:gd name="T11" fmla="*/ 75 h 123"/>
              <a:gd name="T12" fmla="*/ 220 w 449"/>
              <a:gd name="T13" fmla="*/ 85 h 123"/>
              <a:gd name="T14" fmla="*/ 191 w 449"/>
              <a:gd name="T15" fmla="*/ 90 h 123"/>
              <a:gd name="T16" fmla="*/ 166 w 449"/>
              <a:gd name="T17" fmla="*/ 98 h 123"/>
              <a:gd name="T18" fmla="*/ 143 w 449"/>
              <a:gd name="T19" fmla="*/ 104 h 123"/>
              <a:gd name="T20" fmla="*/ 124 w 449"/>
              <a:gd name="T21" fmla="*/ 109 h 123"/>
              <a:gd name="T22" fmla="*/ 107 w 449"/>
              <a:gd name="T23" fmla="*/ 113 h 123"/>
              <a:gd name="T24" fmla="*/ 92 w 449"/>
              <a:gd name="T25" fmla="*/ 117 h 123"/>
              <a:gd name="T26" fmla="*/ 80 w 449"/>
              <a:gd name="T27" fmla="*/ 119 h 123"/>
              <a:gd name="T28" fmla="*/ 71 w 449"/>
              <a:gd name="T29" fmla="*/ 121 h 123"/>
              <a:gd name="T30" fmla="*/ 65 w 449"/>
              <a:gd name="T31" fmla="*/ 123 h 123"/>
              <a:gd name="T32" fmla="*/ 61 w 449"/>
              <a:gd name="T33" fmla="*/ 123 h 123"/>
              <a:gd name="T34" fmla="*/ 51 w 449"/>
              <a:gd name="T35" fmla="*/ 121 h 123"/>
              <a:gd name="T36" fmla="*/ 42 w 449"/>
              <a:gd name="T37" fmla="*/ 117 h 123"/>
              <a:gd name="T38" fmla="*/ 32 w 449"/>
              <a:gd name="T39" fmla="*/ 109 h 123"/>
              <a:gd name="T40" fmla="*/ 23 w 449"/>
              <a:gd name="T41" fmla="*/ 102 h 123"/>
              <a:gd name="T42" fmla="*/ 11 w 449"/>
              <a:gd name="T43" fmla="*/ 92 h 123"/>
              <a:gd name="T44" fmla="*/ 4 w 449"/>
              <a:gd name="T45" fmla="*/ 83 h 123"/>
              <a:gd name="T46" fmla="*/ 2 w 449"/>
              <a:gd name="T47" fmla="*/ 75 h 123"/>
              <a:gd name="T48" fmla="*/ 2 w 449"/>
              <a:gd name="T49" fmla="*/ 67 h 123"/>
              <a:gd name="T50" fmla="*/ 4 w 449"/>
              <a:gd name="T51" fmla="*/ 65 h 123"/>
              <a:gd name="T52" fmla="*/ 7 w 449"/>
              <a:gd name="T53" fmla="*/ 64 h 123"/>
              <a:gd name="T54" fmla="*/ 15 w 449"/>
              <a:gd name="T55" fmla="*/ 62 h 123"/>
              <a:gd name="T56" fmla="*/ 27 w 449"/>
              <a:gd name="T57" fmla="*/ 64 h 123"/>
              <a:gd name="T58" fmla="*/ 46 w 449"/>
              <a:gd name="T59" fmla="*/ 67 h 123"/>
              <a:gd name="T60" fmla="*/ 61 w 449"/>
              <a:gd name="T61" fmla="*/ 64 h 123"/>
              <a:gd name="T62" fmla="*/ 67 w 449"/>
              <a:gd name="T63" fmla="*/ 64 h 123"/>
              <a:gd name="T64" fmla="*/ 76 w 449"/>
              <a:gd name="T65" fmla="*/ 62 h 123"/>
              <a:gd name="T66" fmla="*/ 90 w 449"/>
              <a:gd name="T67" fmla="*/ 60 h 123"/>
              <a:gd name="T68" fmla="*/ 109 w 449"/>
              <a:gd name="T69" fmla="*/ 58 h 123"/>
              <a:gd name="T70" fmla="*/ 132 w 449"/>
              <a:gd name="T71" fmla="*/ 54 h 123"/>
              <a:gd name="T72" fmla="*/ 161 w 449"/>
              <a:gd name="T73" fmla="*/ 48 h 123"/>
              <a:gd name="T74" fmla="*/ 193 w 449"/>
              <a:gd name="T75" fmla="*/ 42 h 123"/>
              <a:gd name="T76" fmla="*/ 229 w 449"/>
              <a:gd name="T77" fmla="*/ 35 h 123"/>
              <a:gd name="T78" fmla="*/ 266 w 449"/>
              <a:gd name="T79" fmla="*/ 27 h 123"/>
              <a:gd name="T80" fmla="*/ 300 w 449"/>
              <a:gd name="T81" fmla="*/ 21 h 123"/>
              <a:gd name="T82" fmla="*/ 331 w 449"/>
              <a:gd name="T83" fmla="*/ 16 h 123"/>
              <a:gd name="T84" fmla="*/ 360 w 449"/>
              <a:gd name="T85" fmla="*/ 12 h 123"/>
              <a:gd name="T86" fmla="*/ 386 w 449"/>
              <a:gd name="T87" fmla="*/ 8 h 123"/>
              <a:gd name="T88" fmla="*/ 409 w 449"/>
              <a:gd name="T89" fmla="*/ 4 h 123"/>
              <a:gd name="T90" fmla="*/ 430 w 449"/>
              <a:gd name="T91" fmla="*/ 2 h 123"/>
              <a:gd name="T92" fmla="*/ 449 w 449"/>
              <a:gd name="T93" fmla="*/ 0 h 12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449" h="123">
                <a:moveTo>
                  <a:pt x="449" y="0"/>
                </a:moveTo>
                <a:lnTo>
                  <a:pt x="449" y="21"/>
                </a:lnTo>
                <a:lnTo>
                  <a:pt x="427" y="27"/>
                </a:lnTo>
                <a:lnTo>
                  <a:pt x="404" y="35"/>
                </a:lnTo>
                <a:lnTo>
                  <a:pt x="382" y="41"/>
                </a:lnTo>
                <a:lnTo>
                  <a:pt x="361" y="46"/>
                </a:lnTo>
                <a:lnTo>
                  <a:pt x="342" y="52"/>
                </a:lnTo>
                <a:lnTo>
                  <a:pt x="321" y="56"/>
                </a:lnTo>
                <a:lnTo>
                  <a:pt x="304" y="62"/>
                </a:lnTo>
                <a:lnTo>
                  <a:pt x="285" y="65"/>
                </a:lnTo>
                <a:lnTo>
                  <a:pt x="268" y="71"/>
                </a:lnTo>
                <a:lnTo>
                  <a:pt x="250" y="75"/>
                </a:lnTo>
                <a:lnTo>
                  <a:pt x="235" y="79"/>
                </a:lnTo>
                <a:lnTo>
                  <a:pt x="220" y="85"/>
                </a:lnTo>
                <a:lnTo>
                  <a:pt x="206" y="88"/>
                </a:lnTo>
                <a:lnTo>
                  <a:pt x="191" y="90"/>
                </a:lnTo>
                <a:lnTo>
                  <a:pt x="180" y="94"/>
                </a:lnTo>
                <a:lnTo>
                  <a:pt x="166" y="98"/>
                </a:lnTo>
                <a:lnTo>
                  <a:pt x="155" y="100"/>
                </a:lnTo>
                <a:lnTo>
                  <a:pt x="143" y="104"/>
                </a:lnTo>
                <a:lnTo>
                  <a:pt x="134" y="106"/>
                </a:lnTo>
                <a:lnTo>
                  <a:pt x="124" y="109"/>
                </a:lnTo>
                <a:lnTo>
                  <a:pt x="115" y="111"/>
                </a:lnTo>
                <a:lnTo>
                  <a:pt x="107" y="113"/>
                </a:lnTo>
                <a:lnTo>
                  <a:pt x="99" y="115"/>
                </a:lnTo>
                <a:lnTo>
                  <a:pt x="92" y="117"/>
                </a:lnTo>
                <a:lnTo>
                  <a:pt x="86" y="117"/>
                </a:lnTo>
                <a:lnTo>
                  <a:pt x="80" y="119"/>
                </a:lnTo>
                <a:lnTo>
                  <a:pt x="74" y="121"/>
                </a:lnTo>
                <a:lnTo>
                  <a:pt x="71" y="121"/>
                </a:lnTo>
                <a:lnTo>
                  <a:pt x="67" y="121"/>
                </a:lnTo>
                <a:lnTo>
                  <a:pt x="65" y="123"/>
                </a:lnTo>
                <a:lnTo>
                  <a:pt x="63" y="123"/>
                </a:lnTo>
                <a:lnTo>
                  <a:pt x="61" y="123"/>
                </a:lnTo>
                <a:lnTo>
                  <a:pt x="55" y="123"/>
                </a:lnTo>
                <a:lnTo>
                  <a:pt x="51" y="121"/>
                </a:lnTo>
                <a:lnTo>
                  <a:pt x="46" y="119"/>
                </a:lnTo>
                <a:lnTo>
                  <a:pt x="42" y="117"/>
                </a:lnTo>
                <a:lnTo>
                  <a:pt x="36" y="113"/>
                </a:lnTo>
                <a:lnTo>
                  <a:pt x="32" y="109"/>
                </a:lnTo>
                <a:lnTo>
                  <a:pt x="27" y="106"/>
                </a:lnTo>
                <a:lnTo>
                  <a:pt x="23" y="102"/>
                </a:lnTo>
                <a:lnTo>
                  <a:pt x="17" y="96"/>
                </a:lnTo>
                <a:lnTo>
                  <a:pt x="11" y="92"/>
                </a:lnTo>
                <a:lnTo>
                  <a:pt x="7" y="88"/>
                </a:lnTo>
                <a:lnTo>
                  <a:pt x="4" y="83"/>
                </a:lnTo>
                <a:lnTo>
                  <a:pt x="2" y="79"/>
                </a:lnTo>
                <a:lnTo>
                  <a:pt x="2" y="75"/>
                </a:lnTo>
                <a:lnTo>
                  <a:pt x="0" y="71"/>
                </a:lnTo>
                <a:lnTo>
                  <a:pt x="2" y="67"/>
                </a:lnTo>
                <a:lnTo>
                  <a:pt x="2" y="65"/>
                </a:lnTo>
                <a:lnTo>
                  <a:pt x="4" y="65"/>
                </a:lnTo>
                <a:lnTo>
                  <a:pt x="6" y="64"/>
                </a:lnTo>
                <a:lnTo>
                  <a:pt x="7" y="64"/>
                </a:lnTo>
                <a:lnTo>
                  <a:pt x="11" y="62"/>
                </a:lnTo>
                <a:lnTo>
                  <a:pt x="15" y="62"/>
                </a:lnTo>
                <a:lnTo>
                  <a:pt x="21" y="62"/>
                </a:lnTo>
                <a:lnTo>
                  <a:pt x="27" y="64"/>
                </a:lnTo>
                <a:lnTo>
                  <a:pt x="36" y="65"/>
                </a:lnTo>
                <a:lnTo>
                  <a:pt x="46" y="67"/>
                </a:lnTo>
                <a:lnTo>
                  <a:pt x="53" y="65"/>
                </a:lnTo>
                <a:lnTo>
                  <a:pt x="61" y="64"/>
                </a:lnTo>
                <a:lnTo>
                  <a:pt x="63" y="64"/>
                </a:lnTo>
                <a:lnTo>
                  <a:pt x="67" y="64"/>
                </a:lnTo>
                <a:lnTo>
                  <a:pt x="71" y="64"/>
                </a:lnTo>
                <a:lnTo>
                  <a:pt x="76" y="62"/>
                </a:lnTo>
                <a:lnTo>
                  <a:pt x="82" y="62"/>
                </a:lnTo>
                <a:lnTo>
                  <a:pt x="90" y="60"/>
                </a:lnTo>
                <a:lnTo>
                  <a:pt x="99" y="60"/>
                </a:lnTo>
                <a:lnTo>
                  <a:pt x="109" y="58"/>
                </a:lnTo>
                <a:lnTo>
                  <a:pt x="120" y="56"/>
                </a:lnTo>
                <a:lnTo>
                  <a:pt x="132" y="54"/>
                </a:lnTo>
                <a:lnTo>
                  <a:pt x="145" y="50"/>
                </a:lnTo>
                <a:lnTo>
                  <a:pt x="161" y="48"/>
                </a:lnTo>
                <a:lnTo>
                  <a:pt x="176" y="44"/>
                </a:lnTo>
                <a:lnTo>
                  <a:pt x="193" y="42"/>
                </a:lnTo>
                <a:lnTo>
                  <a:pt x="210" y="39"/>
                </a:lnTo>
                <a:lnTo>
                  <a:pt x="229" y="35"/>
                </a:lnTo>
                <a:lnTo>
                  <a:pt x="249" y="31"/>
                </a:lnTo>
                <a:lnTo>
                  <a:pt x="266" y="27"/>
                </a:lnTo>
                <a:lnTo>
                  <a:pt x="283" y="23"/>
                </a:lnTo>
                <a:lnTo>
                  <a:pt x="300" y="21"/>
                </a:lnTo>
                <a:lnTo>
                  <a:pt x="316" y="18"/>
                </a:lnTo>
                <a:lnTo>
                  <a:pt x="331" y="16"/>
                </a:lnTo>
                <a:lnTo>
                  <a:pt x="346" y="14"/>
                </a:lnTo>
                <a:lnTo>
                  <a:pt x="360" y="12"/>
                </a:lnTo>
                <a:lnTo>
                  <a:pt x="373" y="10"/>
                </a:lnTo>
                <a:lnTo>
                  <a:pt x="386" y="8"/>
                </a:lnTo>
                <a:lnTo>
                  <a:pt x="398" y="6"/>
                </a:lnTo>
                <a:lnTo>
                  <a:pt x="409" y="4"/>
                </a:lnTo>
                <a:lnTo>
                  <a:pt x="421" y="4"/>
                </a:lnTo>
                <a:lnTo>
                  <a:pt x="430" y="2"/>
                </a:lnTo>
                <a:lnTo>
                  <a:pt x="440" y="2"/>
                </a:lnTo>
                <a:lnTo>
                  <a:pt x="449" y="0"/>
                </a:lnTo>
                <a:lnTo>
                  <a:pt x="449" y="0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8" name="Freeform 38"/>
          <p:cNvSpPr/>
          <p:nvPr/>
        </p:nvSpPr>
        <p:spPr bwMode="auto">
          <a:xfrm>
            <a:off x="1397305" y="3225107"/>
            <a:ext cx="717583" cy="625977"/>
          </a:xfrm>
          <a:custGeom>
            <a:gdLst>
              <a:gd name="T0" fmla="*/ 373 w 375"/>
              <a:gd name="T1" fmla="*/ 5 h 327"/>
              <a:gd name="T2" fmla="*/ 366 w 375"/>
              <a:gd name="T3" fmla="*/ 17 h 327"/>
              <a:gd name="T4" fmla="*/ 356 w 375"/>
              <a:gd name="T5" fmla="*/ 32 h 327"/>
              <a:gd name="T6" fmla="*/ 344 w 375"/>
              <a:gd name="T7" fmla="*/ 48 h 327"/>
              <a:gd name="T8" fmla="*/ 331 w 375"/>
              <a:gd name="T9" fmla="*/ 65 h 327"/>
              <a:gd name="T10" fmla="*/ 314 w 375"/>
              <a:gd name="T11" fmla="*/ 84 h 327"/>
              <a:gd name="T12" fmla="*/ 297 w 375"/>
              <a:gd name="T13" fmla="*/ 105 h 327"/>
              <a:gd name="T14" fmla="*/ 266 w 375"/>
              <a:gd name="T15" fmla="*/ 138 h 327"/>
              <a:gd name="T16" fmla="*/ 222 w 375"/>
              <a:gd name="T17" fmla="*/ 184 h 327"/>
              <a:gd name="T18" fmla="*/ 178 w 375"/>
              <a:gd name="T19" fmla="*/ 222 h 327"/>
              <a:gd name="T20" fmla="*/ 134 w 375"/>
              <a:gd name="T21" fmla="*/ 256 h 327"/>
              <a:gd name="T22" fmla="*/ 92 w 375"/>
              <a:gd name="T23" fmla="*/ 285 h 327"/>
              <a:gd name="T24" fmla="*/ 73 w 375"/>
              <a:gd name="T25" fmla="*/ 297 h 327"/>
              <a:gd name="T26" fmla="*/ 54 w 375"/>
              <a:gd name="T27" fmla="*/ 306 h 327"/>
              <a:gd name="T28" fmla="*/ 38 w 375"/>
              <a:gd name="T29" fmla="*/ 314 h 327"/>
              <a:gd name="T30" fmla="*/ 25 w 375"/>
              <a:gd name="T31" fmla="*/ 320 h 327"/>
              <a:gd name="T32" fmla="*/ 15 w 375"/>
              <a:gd name="T33" fmla="*/ 325 h 327"/>
              <a:gd name="T34" fmla="*/ 8 w 375"/>
              <a:gd name="T35" fmla="*/ 327 h 327"/>
              <a:gd name="T36" fmla="*/ 2 w 375"/>
              <a:gd name="T37" fmla="*/ 327 h 327"/>
              <a:gd name="T38" fmla="*/ 0 w 375"/>
              <a:gd name="T39" fmla="*/ 327 h 327"/>
              <a:gd name="T40" fmla="*/ 0 w 375"/>
              <a:gd name="T41" fmla="*/ 325 h 327"/>
              <a:gd name="T42" fmla="*/ 4 w 375"/>
              <a:gd name="T43" fmla="*/ 321 h 327"/>
              <a:gd name="T44" fmla="*/ 10 w 375"/>
              <a:gd name="T45" fmla="*/ 316 h 327"/>
              <a:gd name="T46" fmla="*/ 19 w 375"/>
              <a:gd name="T47" fmla="*/ 308 h 327"/>
              <a:gd name="T48" fmla="*/ 31 w 375"/>
              <a:gd name="T49" fmla="*/ 298 h 327"/>
              <a:gd name="T50" fmla="*/ 46 w 375"/>
              <a:gd name="T51" fmla="*/ 285 h 327"/>
              <a:gd name="T52" fmla="*/ 63 w 375"/>
              <a:gd name="T53" fmla="*/ 272 h 327"/>
              <a:gd name="T54" fmla="*/ 84 w 375"/>
              <a:gd name="T55" fmla="*/ 256 h 327"/>
              <a:gd name="T56" fmla="*/ 107 w 375"/>
              <a:gd name="T57" fmla="*/ 237 h 327"/>
              <a:gd name="T58" fmla="*/ 132 w 375"/>
              <a:gd name="T59" fmla="*/ 214 h 327"/>
              <a:gd name="T60" fmla="*/ 159 w 375"/>
              <a:gd name="T61" fmla="*/ 189 h 327"/>
              <a:gd name="T62" fmla="*/ 186 w 375"/>
              <a:gd name="T63" fmla="*/ 161 h 327"/>
              <a:gd name="T64" fmla="*/ 214 w 375"/>
              <a:gd name="T65" fmla="*/ 128 h 327"/>
              <a:gd name="T66" fmla="*/ 247 w 375"/>
              <a:gd name="T67" fmla="*/ 94 h 327"/>
              <a:gd name="T68" fmla="*/ 277 w 375"/>
              <a:gd name="T69" fmla="*/ 55 h 327"/>
              <a:gd name="T70" fmla="*/ 312 w 375"/>
              <a:gd name="T71" fmla="*/ 11 h 327"/>
              <a:gd name="T72" fmla="*/ 375 w 375"/>
              <a:gd name="T73" fmla="*/ 0 h 3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375" h="327">
                <a:moveTo>
                  <a:pt x="375" y="0"/>
                </a:moveTo>
                <a:lnTo>
                  <a:pt x="373" y="5"/>
                </a:lnTo>
                <a:lnTo>
                  <a:pt x="369" y="11"/>
                </a:lnTo>
                <a:lnTo>
                  <a:pt x="366" y="17"/>
                </a:lnTo>
                <a:lnTo>
                  <a:pt x="362" y="25"/>
                </a:lnTo>
                <a:lnTo>
                  <a:pt x="356" y="32"/>
                </a:lnTo>
                <a:lnTo>
                  <a:pt x="350" y="40"/>
                </a:lnTo>
                <a:lnTo>
                  <a:pt x="344" y="48"/>
                </a:lnTo>
                <a:lnTo>
                  <a:pt x="339" y="55"/>
                </a:lnTo>
                <a:lnTo>
                  <a:pt x="331" y="65"/>
                </a:lnTo>
                <a:lnTo>
                  <a:pt x="323" y="74"/>
                </a:lnTo>
                <a:lnTo>
                  <a:pt x="314" y="84"/>
                </a:lnTo>
                <a:lnTo>
                  <a:pt x="306" y="94"/>
                </a:lnTo>
                <a:lnTo>
                  <a:pt x="297" y="105"/>
                </a:lnTo>
                <a:lnTo>
                  <a:pt x="287" y="115"/>
                </a:lnTo>
                <a:lnTo>
                  <a:pt x="266" y="138"/>
                </a:lnTo>
                <a:lnTo>
                  <a:pt x="243" y="161"/>
                </a:lnTo>
                <a:lnTo>
                  <a:pt x="222" y="184"/>
                </a:lnTo>
                <a:lnTo>
                  <a:pt x="199" y="203"/>
                </a:lnTo>
                <a:lnTo>
                  <a:pt x="178" y="222"/>
                </a:lnTo>
                <a:lnTo>
                  <a:pt x="155" y="241"/>
                </a:lnTo>
                <a:lnTo>
                  <a:pt x="134" y="256"/>
                </a:lnTo>
                <a:lnTo>
                  <a:pt x="113" y="272"/>
                </a:lnTo>
                <a:lnTo>
                  <a:pt x="92" y="285"/>
                </a:lnTo>
                <a:lnTo>
                  <a:pt x="82" y="291"/>
                </a:lnTo>
                <a:lnTo>
                  <a:pt x="73" y="297"/>
                </a:lnTo>
                <a:lnTo>
                  <a:pt x="63" y="302"/>
                </a:lnTo>
                <a:lnTo>
                  <a:pt x="54" y="306"/>
                </a:lnTo>
                <a:lnTo>
                  <a:pt x="46" y="310"/>
                </a:lnTo>
                <a:lnTo>
                  <a:pt x="38" y="314"/>
                </a:lnTo>
                <a:lnTo>
                  <a:pt x="33" y="318"/>
                </a:lnTo>
                <a:lnTo>
                  <a:pt x="25" y="320"/>
                </a:lnTo>
                <a:lnTo>
                  <a:pt x="21" y="323"/>
                </a:lnTo>
                <a:lnTo>
                  <a:pt x="15" y="325"/>
                </a:lnTo>
                <a:lnTo>
                  <a:pt x="11" y="325"/>
                </a:lnTo>
                <a:lnTo>
                  <a:pt x="8" y="327"/>
                </a:lnTo>
                <a:lnTo>
                  <a:pt x="6" y="327"/>
                </a:lnTo>
                <a:lnTo>
                  <a:pt x="2" y="327"/>
                </a:lnTo>
                <a:lnTo>
                  <a:pt x="0" y="327"/>
                </a:lnTo>
                <a:lnTo>
                  <a:pt x="0" y="327"/>
                </a:lnTo>
                <a:lnTo>
                  <a:pt x="0" y="325"/>
                </a:lnTo>
                <a:lnTo>
                  <a:pt x="0" y="325"/>
                </a:lnTo>
                <a:lnTo>
                  <a:pt x="2" y="323"/>
                </a:lnTo>
                <a:lnTo>
                  <a:pt x="4" y="321"/>
                </a:lnTo>
                <a:lnTo>
                  <a:pt x="6" y="318"/>
                </a:lnTo>
                <a:lnTo>
                  <a:pt x="10" y="316"/>
                </a:lnTo>
                <a:lnTo>
                  <a:pt x="13" y="312"/>
                </a:lnTo>
                <a:lnTo>
                  <a:pt x="19" y="308"/>
                </a:lnTo>
                <a:lnTo>
                  <a:pt x="25" y="302"/>
                </a:lnTo>
                <a:lnTo>
                  <a:pt x="31" y="298"/>
                </a:lnTo>
                <a:lnTo>
                  <a:pt x="38" y="293"/>
                </a:lnTo>
                <a:lnTo>
                  <a:pt x="46" y="285"/>
                </a:lnTo>
                <a:lnTo>
                  <a:pt x="54" y="279"/>
                </a:lnTo>
                <a:lnTo>
                  <a:pt x="63" y="272"/>
                </a:lnTo>
                <a:lnTo>
                  <a:pt x="73" y="264"/>
                </a:lnTo>
                <a:lnTo>
                  <a:pt x="84" y="256"/>
                </a:lnTo>
                <a:lnTo>
                  <a:pt x="96" y="247"/>
                </a:lnTo>
                <a:lnTo>
                  <a:pt x="107" y="237"/>
                </a:lnTo>
                <a:lnTo>
                  <a:pt x="119" y="226"/>
                </a:lnTo>
                <a:lnTo>
                  <a:pt x="132" y="214"/>
                </a:lnTo>
                <a:lnTo>
                  <a:pt x="145" y="203"/>
                </a:lnTo>
                <a:lnTo>
                  <a:pt x="159" y="189"/>
                </a:lnTo>
                <a:lnTo>
                  <a:pt x="172" y="176"/>
                </a:lnTo>
                <a:lnTo>
                  <a:pt x="186" y="161"/>
                </a:lnTo>
                <a:lnTo>
                  <a:pt x="201" y="145"/>
                </a:lnTo>
                <a:lnTo>
                  <a:pt x="214" y="128"/>
                </a:lnTo>
                <a:lnTo>
                  <a:pt x="230" y="111"/>
                </a:lnTo>
                <a:lnTo>
                  <a:pt x="247" y="94"/>
                </a:lnTo>
                <a:lnTo>
                  <a:pt x="262" y="74"/>
                </a:lnTo>
                <a:lnTo>
                  <a:pt x="277" y="55"/>
                </a:lnTo>
                <a:lnTo>
                  <a:pt x="295" y="34"/>
                </a:lnTo>
                <a:lnTo>
                  <a:pt x="312" y="11"/>
                </a:lnTo>
                <a:lnTo>
                  <a:pt x="375" y="0"/>
                </a:lnTo>
                <a:lnTo>
                  <a:pt x="375" y="0"/>
                </a:lnTo>
              </a:path>
            </a:pathLst>
          </a:custGeom>
          <a:solidFill>
            <a:srgbClr val="221DD3"/>
          </a:solidFill>
          <a:ln w="9525">
            <a:solidFill>
              <a:srgbClr val="221DD3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Freeform 35"/>
          <p:cNvSpPr/>
          <p:nvPr/>
        </p:nvSpPr>
        <p:spPr bwMode="auto">
          <a:xfrm>
            <a:off x="2142740" y="2896854"/>
            <a:ext cx="1053474" cy="198480"/>
          </a:xfrm>
          <a:custGeom>
            <a:gdLst>
              <a:gd name="T0" fmla="*/ 329 w 553"/>
              <a:gd name="T1" fmla="*/ 19 h 103"/>
              <a:gd name="T2" fmla="*/ 366 w 553"/>
              <a:gd name="T3" fmla="*/ 11 h 103"/>
              <a:gd name="T4" fmla="*/ 400 w 553"/>
              <a:gd name="T5" fmla="*/ 5 h 103"/>
              <a:gd name="T6" fmla="*/ 429 w 553"/>
              <a:gd name="T7" fmla="*/ 2 h 103"/>
              <a:gd name="T8" fmla="*/ 454 w 553"/>
              <a:gd name="T9" fmla="*/ 0 h 103"/>
              <a:gd name="T10" fmla="*/ 477 w 553"/>
              <a:gd name="T11" fmla="*/ 0 h 103"/>
              <a:gd name="T12" fmla="*/ 496 w 553"/>
              <a:gd name="T13" fmla="*/ 0 h 103"/>
              <a:gd name="T14" fmla="*/ 509 w 553"/>
              <a:gd name="T15" fmla="*/ 3 h 103"/>
              <a:gd name="T16" fmla="*/ 524 w 553"/>
              <a:gd name="T17" fmla="*/ 9 h 103"/>
              <a:gd name="T18" fmla="*/ 538 w 553"/>
              <a:gd name="T19" fmla="*/ 17 h 103"/>
              <a:gd name="T20" fmla="*/ 547 w 553"/>
              <a:gd name="T21" fmla="*/ 25 h 103"/>
              <a:gd name="T22" fmla="*/ 553 w 553"/>
              <a:gd name="T23" fmla="*/ 28 h 103"/>
              <a:gd name="T24" fmla="*/ 553 w 553"/>
              <a:gd name="T25" fmla="*/ 36 h 103"/>
              <a:gd name="T26" fmla="*/ 551 w 553"/>
              <a:gd name="T27" fmla="*/ 44 h 103"/>
              <a:gd name="T28" fmla="*/ 547 w 553"/>
              <a:gd name="T29" fmla="*/ 48 h 103"/>
              <a:gd name="T30" fmla="*/ 544 w 553"/>
              <a:gd name="T31" fmla="*/ 49 h 103"/>
              <a:gd name="T32" fmla="*/ 538 w 553"/>
              <a:gd name="T33" fmla="*/ 51 h 103"/>
              <a:gd name="T34" fmla="*/ 530 w 553"/>
              <a:gd name="T35" fmla="*/ 51 h 103"/>
              <a:gd name="T36" fmla="*/ 519 w 553"/>
              <a:gd name="T37" fmla="*/ 53 h 103"/>
              <a:gd name="T38" fmla="*/ 505 w 553"/>
              <a:gd name="T39" fmla="*/ 55 h 103"/>
              <a:gd name="T40" fmla="*/ 492 w 553"/>
              <a:gd name="T41" fmla="*/ 55 h 103"/>
              <a:gd name="T42" fmla="*/ 475 w 553"/>
              <a:gd name="T43" fmla="*/ 55 h 103"/>
              <a:gd name="T44" fmla="*/ 454 w 553"/>
              <a:gd name="T45" fmla="*/ 55 h 103"/>
              <a:gd name="T46" fmla="*/ 433 w 553"/>
              <a:gd name="T47" fmla="*/ 57 h 103"/>
              <a:gd name="T48" fmla="*/ 408 w 553"/>
              <a:gd name="T49" fmla="*/ 57 h 103"/>
              <a:gd name="T50" fmla="*/ 381 w 553"/>
              <a:gd name="T51" fmla="*/ 61 h 103"/>
              <a:gd name="T52" fmla="*/ 352 w 553"/>
              <a:gd name="T53" fmla="*/ 63 h 103"/>
              <a:gd name="T54" fmla="*/ 322 w 553"/>
              <a:gd name="T55" fmla="*/ 67 h 103"/>
              <a:gd name="T56" fmla="*/ 289 w 553"/>
              <a:gd name="T57" fmla="*/ 72 h 103"/>
              <a:gd name="T58" fmla="*/ 255 w 553"/>
              <a:gd name="T59" fmla="*/ 78 h 103"/>
              <a:gd name="T60" fmla="*/ 201 w 553"/>
              <a:gd name="T61" fmla="*/ 88 h 103"/>
              <a:gd name="T62" fmla="*/ 136 w 553"/>
              <a:gd name="T63" fmla="*/ 97 h 103"/>
              <a:gd name="T64" fmla="*/ 77 w 553"/>
              <a:gd name="T65" fmla="*/ 103 h 103"/>
              <a:gd name="T66" fmla="*/ 36 w 553"/>
              <a:gd name="T67" fmla="*/ 103 h 103"/>
              <a:gd name="T68" fmla="*/ 12 w 553"/>
              <a:gd name="T69" fmla="*/ 103 h 103"/>
              <a:gd name="T70" fmla="*/ 0 w 553"/>
              <a:gd name="T71" fmla="*/ 69 h 103"/>
              <a:gd name="T72" fmla="*/ 21 w 553"/>
              <a:gd name="T73" fmla="*/ 69 h 103"/>
              <a:gd name="T74" fmla="*/ 40 w 553"/>
              <a:gd name="T75" fmla="*/ 67 h 103"/>
              <a:gd name="T76" fmla="*/ 75 w 553"/>
              <a:gd name="T77" fmla="*/ 65 h 103"/>
              <a:gd name="T78" fmla="*/ 100 w 553"/>
              <a:gd name="T79" fmla="*/ 63 h 103"/>
              <a:gd name="T80" fmla="*/ 119 w 553"/>
              <a:gd name="T81" fmla="*/ 59 h 103"/>
              <a:gd name="T82" fmla="*/ 128 w 553"/>
              <a:gd name="T83" fmla="*/ 57 h 103"/>
              <a:gd name="T84" fmla="*/ 142 w 553"/>
              <a:gd name="T85" fmla="*/ 55 h 103"/>
              <a:gd name="T86" fmla="*/ 161 w 553"/>
              <a:gd name="T87" fmla="*/ 51 h 103"/>
              <a:gd name="T88" fmla="*/ 182 w 553"/>
              <a:gd name="T89" fmla="*/ 48 h 103"/>
              <a:gd name="T90" fmla="*/ 209 w 553"/>
              <a:gd name="T91" fmla="*/ 42 h 103"/>
              <a:gd name="T92" fmla="*/ 237 w 553"/>
              <a:gd name="T93" fmla="*/ 36 h 103"/>
              <a:gd name="T94" fmla="*/ 272 w 553"/>
              <a:gd name="T95" fmla="*/ 30 h 103"/>
              <a:gd name="T96" fmla="*/ 308 w 553"/>
              <a:gd name="T97" fmla="*/ 23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553" h="103">
                <a:moveTo>
                  <a:pt x="308" y="23"/>
                </a:moveTo>
                <a:lnTo>
                  <a:pt x="329" y="19"/>
                </a:lnTo>
                <a:lnTo>
                  <a:pt x="348" y="15"/>
                </a:lnTo>
                <a:lnTo>
                  <a:pt x="366" y="11"/>
                </a:lnTo>
                <a:lnTo>
                  <a:pt x="383" y="9"/>
                </a:lnTo>
                <a:lnTo>
                  <a:pt x="400" y="5"/>
                </a:lnTo>
                <a:lnTo>
                  <a:pt x="415" y="3"/>
                </a:lnTo>
                <a:lnTo>
                  <a:pt x="429" y="2"/>
                </a:lnTo>
                <a:lnTo>
                  <a:pt x="442" y="0"/>
                </a:lnTo>
                <a:lnTo>
                  <a:pt x="454" y="0"/>
                </a:lnTo>
                <a:lnTo>
                  <a:pt x="465" y="0"/>
                </a:lnTo>
                <a:lnTo>
                  <a:pt x="477" y="0"/>
                </a:lnTo>
                <a:lnTo>
                  <a:pt x="486" y="0"/>
                </a:lnTo>
                <a:lnTo>
                  <a:pt x="496" y="0"/>
                </a:lnTo>
                <a:lnTo>
                  <a:pt x="503" y="2"/>
                </a:lnTo>
                <a:lnTo>
                  <a:pt x="509" y="3"/>
                </a:lnTo>
                <a:lnTo>
                  <a:pt x="515" y="5"/>
                </a:lnTo>
                <a:lnTo>
                  <a:pt x="524" y="9"/>
                </a:lnTo>
                <a:lnTo>
                  <a:pt x="532" y="13"/>
                </a:lnTo>
                <a:lnTo>
                  <a:pt x="538" y="17"/>
                </a:lnTo>
                <a:lnTo>
                  <a:pt x="544" y="21"/>
                </a:lnTo>
                <a:lnTo>
                  <a:pt x="547" y="25"/>
                </a:lnTo>
                <a:lnTo>
                  <a:pt x="551" y="26"/>
                </a:lnTo>
                <a:lnTo>
                  <a:pt x="553" y="28"/>
                </a:lnTo>
                <a:lnTo>
                  <a:pt x="553" y="30"/>
                </a:lnTo>
                <a:lnTo>
                  <a:pt x="553" y="36"/>
                </a:lnTo>
                <a:lnTo>
                  <a:pt x="553" y="40"/>
                </a:lnTo>
                <a:lnTo>
                  <a:pt x="551" y="44"/>
                </a:lnTo>
                <a:lnTo>
                  <a:pt x="549" y="48"/>
                </a:lnTo>
                <a:lnTo>
                  <a:pt x="547" y="48"/>
                </a:lnTo>
                <a:lnTo>
                  <a:pt x="547" y="49"/>
                </a:lnTo>
                <a:lnTo>
                  <a:pt x="544" y="49"/>
                </a:lnTo>
                <a:lnTo>
                  <a:pt x="542" y="49"/>
                </a:lnTo>
                <a:lnTo>
                  <a:pt x="538" y="51"/>
                </a:lnTo>
                <a:lnTo>
                  <a:pt x="534" y="51"/>
                </a:lnTo>
                <a:lnTo>
                  <a:pt x="530" y="51"/>
                </a:lnTo>
                <a:lnTo>
                  <a:pt x="524" y="53"/>
                </a:lnTo>
                <a:lnTo>
                  <a:pt x="519" y="53"/>
                </a:lnTo>
                <a:lnTo>
                  <a:pt x="513" y="53"/>
                </a:lnTo>
                <a:lnTo>
                  <a:pt x="505" y="55"/>
                </a:lnTo>
                <a:lnTo>
                  <a:pt x="500" y="55"/>
                </a:lnTo>
                <a:lnTo>
                  <a:pt x="492" y="55"/>
                </a:lnTo>
                <a:lnTo>
                  <a:pt x="482" y="55"/>
                </a:lnTo>
                <a:lnTo>
                  <a:pt x="475" y="55"/>
                </a:lnTo>
                <a:lnTo>
                  <a:pt x="465" y="55"/>
                </a:lnTo>
                <a:lnTo>
                  <a:pt x="454" y="55"/>
                </a:lnTo>
                <a:lnTo>
                  <a:pt x="444" y="55"/>
                </a:lnTo>
                <a:lnTo>
                  <a:pt x="433" y="57"/>
                </a:lnTo>
                <a:lnTo>
                  <a:pt x="419" y="57"/>
                </a:lnTo>
                <a:lnTo>
                  <a:pt x="408" y="57"/>
                </a:lnTo>
                <a:lnTo>
                  <a:pt x="394" y="59"/>
                </a:lnTo>
                <a:lnTo>
                  <a:pt x="381" y="61"/>
                </a:lnTo>
                <a:lnTo>
                  <a:pt x="368" y="61"/>
                </a:lnTo>
                <a:lnTo>
                  <a:pt x="352" y="63"/>
                </a:lnTo>
                <a:lnTo>
                  <a:pt x="337" y="65"/>
                </a:lnTo>
                <a:lnTo>
                  <a:pt x="322" y="67"/>
                </a:lnTo>
                <a:lnTo>
                  <a:pt x="306" y="69"/>
                </a:lnTo>
                <a:lnTo>
                  <a:pt x="289" y="72"/>
                </a:lnTo>
                <a:lnTo>
                  <a:pt x="272" y="74"/>
                </a:lnTo>
                <a:lnTo>
                  <a:pt x="255" y="78"/>
                </a:lnTo>
                <a:lnTo>
                  <a:pt x="237" y="80"/>
                </a:lnTo>
                <a:lnTo>
                  <a:pt x="201" y="88"/>
                </a:lnTo>
                <a:lnTo>
                  <a:pt x="167" y="93"/>
                </a:lnTo>
                <a:lnTo>
                  <a:pt x="136" y="97"/>
                </a:lnTo>
                <a:lnTo>
                  <a:pt x="105" y="101"/>
                </a:lnTo>
                <a:lnTo>
                  <a:pt x="77" y="103"/>
                </a:lnTo>
                <a:lnTo>
                  <a:pt x="48" y="103"/>
                </a:lnTo>
                <a:lnTo>
                  <a:pt x="36" y="103"/>
                </a:lnTo>
                <a:lnTo>
                  <a:pt x="23" y="103"/>
                </a:lnTo>
                <a:lnTo>
                  <a:pt x="12" y="103"/>
                </a:lnTo>
                <a:lnTo>
                  <a:pt x="0" y="101"/>
                </a:lnTo>
                <a:lnTo>
                  <a:pt x="0" y="69"/>
                </a:lnTo>
                <a:lnTo>
                  <a:pt x="12" y="69"/>
                </a:lnTo>
                <a:lnTo>
                  <a:pt x="21" y="69"/>
                </a:lnTo>
                <a:lnTo>
                  <a:pt x="31" y="69"/>
                </a:lnTo>
                <a:lnTo>
                  <a:pt x="40" y="67"/>
                </a:lnTo>
                <a:lnTo>
                  <a:pt x="58" y="67"/>
                </a:lnTo>
                <a:lnTo>
                  <a:pt x="75" y="65"/>
                </a:lnTo>
                <a:lnTo>
                  <a:pt x="88" y="65"/>
                </a:lnTo>
                <a:lnTo>
                  <a:pt x="100" y="63"/>
                </a:lnTo>
                <a:lnTo>
                  <a:pt x="109" y="61"/>
                </a:lnTo>
                <a:lnTo>
                  <a:pt x="119" y="59"/>
                </a:lnTo>
                <a:lnTo>
                  <a:pt x="123" y="59"/>
                </a:lnTo>
                <a:lnTo>
                  <a:pt x="128" y="57"/>
                </a:lnTo>
                <a:lnTo>
                  <a:pt x="136" y="57"/>
                </a:lnTo>
                <a:lnTo>
                  <a:pt x="142" y="55"/>
                </a:lnTo>
                <a:lnTo>
                  <a:pt x="151" y="53"/>
                </a:lnTo>
                <a:lnTo>
                  <a:pt x="161" y="51"/>
                </a:lnTo>
                <a:lnTo>
                  <a:pt x="170" y="49"/>
                </a:lnTo>
                <a:lnTo>
                  <a:pt x="182" y="48"/>
                </a:lnTo>
                <a:lnTo>
                  <a:pt x="195" y="46"/>
                </a:lnTo>
                <a:lnTo>
                  <a:pt x="209" y="42"/>
                </a:lnTo>
                <a:lnTo>
                  <a:pt x="222" y="40"/>
                </a:lnTo>
                <a:lnTo>
                  <a:pt x="237" y="36"/>
                </a:lnTo>
                <a:lnTo>
                  <a:pt x="255" y="32"/>
                </a:lnTo>
                <a:lnTo>
                  <a:pt x="272" y="30"/>
                </a:lnTo>
                <a:lnTo>
                  <a:pt x="289" y="26"/>
                </a:lnTo>
                <a:lnTo>
                  <a:pt x="308" y="23"/>
                </a:lnTo>
                <a:lnTo>
                  <a:pt x="308" y="23"/>
                </a:lnTo>
              </a:path>
            </a:pathLst>
          </a:custGeom>
          <a:solidFill>
            <a:srgbClr val="221DD3"/>
          </a:solidFill>
          <a:ln w="9525">
            <a:solidFill>
              <a:srgbClr val="221DD3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8" grpId="0"/>
      <p:bldP spid="7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文本框 13"/>
          <p:cNvSpPr txBox="1"/>
          <p:nvPr/>
        </p:nvSpPr>
        <p:spPr>
          <a:xfrm>
            <a:off x="3695459" y="1475567"/>
            <a:ext cx="5053005" cy="267765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左右两个部分要写得紧凑。左半部分“火”要写得窄小一些，最后一笔要变为点。右半部分“暴”的撇要穿插到火字旁的点下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“氺”的最后一笔是点。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80" name="组合 79"/>
          <p:cNvGrpSpPr/>
          <p:nvPr/>
        </p:nvGrpSpPr>
        <p:grpSpPr>
          <a:xfrm>
            <a:off x="1092374" y="1713122"/>
            <a:ext cx="2318547" cy="2326669"/>
            <a:chOff x="5534807" y="1672548"/>
            <a:chExt cx="2318547" cy="2326669"/>
          </a:xfrm>
        </p:grpSpPr>
        <p:sp>
          <p:nvSpPr>
            <p:cNvPr id="81" name="矩形 80"/>
            <p:cNvSpPr>
              <a:spLocks noChangeAspect="1"/>
            </p:cNvSpPr>
            <p:nvPr/>
          </p:nvSpPr>
          <p:spPr>
            <a:xfrm>
              <a:off x="5534807" y="1672548"/>
              <a:ext cx="2304000" cy="2304000"/>
            </a:xfrm>
            <a:prstGeom prst="rect">
              <a:avLst/>
            </a:prstGeom>
            <a:solidFill>
              <a:srgbClr val="FFFFFF"/>
            </a:solidFill>
            <a:ln w="57150"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685800"/>
              <a:endParaRPr lang="zh-CN" altLang="en-US" sz="1400">
                <a:solidFill>
                  <a:prstClr val="white"/>
                </a:solidFill>
              </a:endParaRPr>
            </a:p>
          </p:txBody>
        </p:sp>
        <p:cxnSp>
          <p:nvCxnSpPr>
            <p:cNvPr id="82" name="直接连接符 81"/>
            <p:cNvCxnSpPr/>
            <p:nvPr/>
          </p:nvCxnSpPr>
          <p:spPr>
            <a:xfrm>
              <a:off x="5549354" y="2824548"/>
              <a:ext cx="2304000" cy="0"/>
            </a:xfrm>
            <a:prstGeom prst="line">
              <a:avLst/>
            </a:prstGeom>
            <a:ln w="57150">
              <a:solidFill>
                <a:schemeClr val="tx2">
                  <a:lumMod val="40000"/>
                  <a:lumOff val="60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直接连接符 82"/>
            <p:cNvCxnSpPr/>
            <p:nvPr/>
          </p:nvCxnSpPr>
          <p:spPr>
            <a:xfrm rot="5400000">
              <a:off x="5508232" y="2847217"/>
              <a:ext cx="2304000" cy="0"/>
            </a:xfrm>
            <a:prstGeom prst="line">
              <a:avLst/>
            </a:prstGeom>
            <a:ln w="57150">
              <a:solidFill>
                <a:schemeClr val="tx2">
                  <a:lumMod val="40000"/>
                  <a:lumOff val="60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文本框 8"/>
          <p:cNvSpPr txBox="1">
            <a:spLocks noChangeArrowheads="1"/>
          </p:cNvSpPr>
          <p:nvPr/>
        </p:nvSpPr>
        <p:spPr bwMode="auto">
          <a:xfrm>
            <a:off x="638993" y="699542"/>
            <a:ext cx="3284947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/>
            <a:r>
              <a:rPr lang="en-US" altLang="zh-CN" sz="6600" err="1">
                <a:solidFill>
                  <a:prstClr val="black"/>
                </a:solidFill>
                <a:latin typeface="宋体" panose="02010600030101010101" pitchFamily="2" charset="-122"/>
                <a:ea typeface="GB Pinyinok-B" panose="02010601030101010101" pitchFamily="2" charset="-122"/>
                <a:cs typeface="宋体" panose="02010600030101010101" pitchFamily="2" charset="-122"/>
              </a:rPr>
              <a:t>bào</a:t>
            </a:r>
            <a:endParaRPr lang="en-US" altLang="zh-CN" sz="6600">
              <a:solidFill>
                <a:prstClr val="black"/>
              </a:solidFill>
              <a:latin typeface="宋体" panose="02010600030101010101" pitchFamily="2" charset="-122"/>
              <a:ea typeface="GB Pinyinok-B" panose="02010601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58" name="组合 57"/>
          <p:cNvGrpSpPr/>
          <p:nvPr/>
        </p:nvGrpSpPr>
        <p:grpSpPr>
          <a:xfrm>
            <a:off x="1376021" y="2043799"/>
            <a:ext cx="1857030" cy="1785052"/>
            <a:chOff x="1006475" y="1893888"/>
            <a:chExt cx="819150" cy="787400"/>
          </a:xfrm>
        </p:grpSpPr>
        <p:sp>
          <p:nvSpPr>
            <p:cNvPr id="59" name="Freeform 12"/>
            <p:cNvSpPr/>
            <p:nvPr/>
          </p:nvSpPr>
          <p:spPr bwMode="auto">
            <a:xfrm>
              <a:off x="1025525" y="2116138"/>
              <a:ext cx="66675" cy="152400"/>
            </a:xfrm>
            <a:custGeom>
              <a:gdLst>
                <a:gd name="T0" fmla="*/ 58 w 84"/>
                <a:gd name="T1" fmla="*/ 191 h 191"/>
                <a:gd name="T2" fmla="*/ 54 w 84"/>
                <a:gd name="T3" fmla="*/ 189 h 191"/>
                <a:gd name="T4" fmla="*/ 50 w 84"/>
                <a:gd name="T5" fmla="*/ 183 h 191"/>
                <a:gd name="T6" fmla="*/ 46 w 84"/>
                <a:gd name="T7" fmla="*/ 174 h 191"/>
                <a:gd name="T8" fmla="*/ 40 w 84"/>
                <a:gd name="T9" fmla="*/ 162 h 191"/>
                <a:gd name="T10" fmla="*/ 37 w 84"/>
                <a:gd name="T11" fmla="*/ 147 h 191"/>
                <a:gd name="T12" fmla="*/ 31 w 84"/>
                <a:gd name="T13" fmla="*/ 130 h 191"/>
                <a:gd name="T14" fmla="*/ 25 w 84"/>
                <a:gd name="T15" fmla="*/ 109 h 191"/>
                <a:gd name="T16" fmla="*/ 18 w 84"/>
                <a:gd name="T17" fmla="*/ 86 h 191"/>
                <a:gd name="T18" fmla="*/ 12 w 84"/>
                <a:gd name="T19" fmla="*/ 67 h 191"/>
                <a:gd name="T20" fmla="*/ 8 w 84"/>
                <a:gd name="T21" fmla="*/ 49 h 191"/>
                <a:gd name="T22" fmla="*/ 4 w 84"/>
                <a:gd name="T23" fmla="*/ 36 h 191"/>
                <a:gd name="T24" fmla="*/ 0 w 84"/>
                <a:gd name="T25" fmla="*/ 23 h 191"/>
                <a:gd name="T26" fmla="*/ 0 w 84"/>
                <a:gd name="T27" fmla="*/ 15 h 191"/>
                <a:gd name="T28" fmla="*/ 0 w 84"/>
                <a:gd name="T29" fmla="*/ 7 h 191"/>
                <a:gd name="T30" fmla="*/ 0 w 84"/>
                <a:gd name="T31" fmla="*/ 4 h 191"/>
                <a:gd name="T32" fmla="*/ 4 w 84"/>
                <a:gd name="T33" fmla="*/ 0 h 191"/>
                <a:gd name="T34" fmla="*/ 12 w 84"/>
                <a:gd name="T35" fmla="*/ 0 h 191"/>
                <a:gd name="T36" fmla="*/ 19 w 84"/>
                <a:gd name="T37" fmla="*/ 5 h 191"/>
                <a:gd name="T38" fmla="*/ 25 w 84"/>
                <a:gd name="T39" fmla="*/ 11 h 191"/>
                <a:gd name="T40" fmla="*/ 35 w 84"/>
                <a:gd name="T41" fmla="*/ 19 h 191"/>
                <a:gd name="T42" fmla="*/ 52 w 84"/>
                <a:gd name="T43" fmla="*/ 32 h 191"/>
                <a:gd name="T44" fmla="*/ 60 w 84"/>
                <a:gd name="T45" fmla="*/ 44 h 191"/>
                <a:gd name="T46" fmla="*/ 69 w 84"/>
                <a:gd name="T47" fmla="*/ 57 h 191"/>
                <a:gd name="T48" fmla="*/ 77 w 84"/>
                <a:gd name="T49" fmla="*/ 72 h 191"/>
                <a:gd name="T50" fmla="*/ 81 w 84"/>
                <a:gd name="T51" fmla="*/ 90 h 191"/>
                <a:gd name="T52" fmla="*/ 83 w 84"/>
                <a:gd name="T53" fmla="*/ 105 h 191"/>
                <a:gd name="T54" fmla="*/ 84 w 84"/>
                <a:gd name="T55" fmla="*/ 116 h 191"/>
                <a:gd name="T56" fmla="*/ 84 w 84"/>
                <a:gd name="T57" fmla="*/ 128 h 191"/>
                <a:gd name="T58" fmla="*/ 84 w 84"/>
                <a:gd name="T59" fmla="*/ 135 h 191"/>
                <a:gd name="T60" fmla="*/ 84 w 84"/>
                <a:gd name="T61" fmla="*/ 149 h 191"/>
                <a:gd name="T62" fmla="*/ 81 w 84"/>
                <a:gd name="T63" fmla="*/ 166 h 191"/>
                <a:gd name="T64" fmla="*/ 71 w 84"/>
                <a:gd name="T65" fmla="*/ 181 h 191"/>
                <a:gd name="T66" fmla="*/ 60 w 84"/>
                <a:gd name="T67" fmla="*/ 191 h 1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4" h="191">
                  <a:moveTo>
                    <a:pt x="60" y="191"/>
                  </a:moveTo>
                  <a:lnTo>
                    <a:pt x="58" y="191"/>
                  </a:lnTo>
                  <a:lnTo>
                    <a:pt x="56" y="191"/>
                  </a:lnTo>
                  <a:lnTo>
                    <a:pt x="54" y="189"/>
                  </a:lnTo>
                  <a:lnTo>
                    <a:pt x="52" y="185"/>
                  </a:lnTo>
                  <a:lnTo>
                    <a:pt x="50" y="183"/>
                  </a:lnTo>
                  <a:lnTo>
                    <a:pt x="48" y="179"/>
                  </a:lnTo>
                  <a:lnTo>
                    <a:pt x="46" y="174"/>
                  </a:lnTo>
                  <a:lnTo>
                    <a:pt x="44" y="168"/>
                  </a:lnTo>
                  <a:lnTo>
                    <a:pt x="40" y="162"/>
                  </a:lnTo>
                  <a:lnTo>
                    <a:pt x="39" y="155"/>
                  </a:lnTo>
                  <a:lnTo>
                    <a:pt x="37" y="147"/>
                  </a:lnTo>
                  <a:lnTo>
                    <a:pt x="33" y="139"/>
                  </a:lnTo>
                  <a:lnTo>
                    <a:pt x="31" y="130"/>
                  </a:lnTo>
                  <a:lnTo>
                    <a:pt x="27" y="120"/>
                  </a:lnTo>
                  <a:lnTo>
                    <a:pt x="25" y="109"/>
                  </a:lnTo>
                  <a:lnTo>
                    <a:pt x="21" y="97"/>
                  </a:lnTo>
                  <a:lnTo>
                    <a:pt x="18" y="86"/>
                  </a:lnTo>
                  <a:lnTo>
                    <a:pt x="16" y="76"/>
                  </a:lnTo>
                  <a:lnTo>
                    <a:pt x="12" y="67"/>
                  </a:lnTo>
                  <a:lnTo>
                    <a:pt x="10" y="57"/>
                  </a:lnTo>
                  <a:lnTo>
                    <a:pt x="8" y="49"/>
                  </a:lnTo>
                  <a:lnTo>
                    <a:pt x="4" y="42"/>
                  </a:lnTo>
                  <a:lnTo>
                    <a:pt x="4" y="36"/>
                  </a:lnTo>
                  <a:lnTo>
                    <a:pt x="2" y="28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4"/>
                  </a:lnTo>
                  <a:lnTo>
                    <a:pt x="0" y="4"/>
                  </a:lnTo>
                  <a:lnTo>
                    <a:pt x="4" y="0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8" y="4"/>
                  </a:lnTo>
                  <a:lnTo>
                    <a:pt x="19" y="5"/>
                  </a:lnTo>
                  <a:lnTo>
                    <a:pt x="23" y="7"/>
                  </a:lnTo>
                  <a:lnTo>
                    <a:pt x="25" y="11"/>
                  </a:lnTo>
                  <a:lnTo>
                    <a:pt x="29" y="15"/>
                  </a:lnTo>
                  <a:lnTo>
                    <a:pt x="35" y="19"/>
                  </a:lnTo>
                  <a:lnTo>
                    <a:pt x="39" y="23"/>
                  </a:lnTo>
                  <a:lnTo>
                    <a:pt x="52" y="32"/>
                  </a:lnTo>
                  <a:lnTo>
                    <a:pt x="56" y="38"/>
                  </a:lnTo>
                  <a:lnTo>
                    <a:pt x="60" y="44"/>
                  </a:lnTo>
                  <a:lnTo>
                    <a:pt x="65" y="51"/>
                  </a:lnTo>
                  <a:lnTo>
                    <a:pt x="69" y="57"/>
                  </a:lnTo>
                  <a:lnTo>
                    <a:pt x="73" y="65"/>
                  </a:lnTo>
                  <a:lnTo>
                    <a:pt x="77" y="72"/>
                  </a:lnTo>
                  <a:lnTo>
                    <a:pt x="79" y="80"/>
                  </a:lnTo>
                  <a:lnTo>
                    <a:pt x="81" y="90"/>
                  </a:lnTo>
                  <a:lnTo>
                    <a:pt x="83" y="97"/>
                  </a:lnTo>
                  <a:lnTo>
                    <a:pt x="83" y="105"/>
                  </a:lnTo>
                  <a:lnTo>
                    <a:pt x="84" y="111"/>
                  </a:lnTo>
                  <a:lnTo>
                    <a:pt x="84" y="116"/>
                  </a:lnTo>
                  <a:lnTo>
                    <a:pt x="84" y="122"/>
                  </a:lnTo>
                  <a:lnTo>
                    <a:pt x="84" y="128"/>
                  </a:lnTo>
                  <a:lnTo>
                    <a:pt x="84" y="132"/>
                  </a:lnTo>
                  <a:lnTo>
                    <a:pt x="84" y="135"/>
                  </a:lnTo>
                  <a:lnTo>
                    <a:pt x="84" y="143"/>
                  </a:lnTo>
                  <a:lnTo>
                    <a:pt x="84" y="149"/>
                  </a:lnTo>
                  <a:lnTo>
                    <a:pt x="83" y="156"/>
                  </a:lnTo>
                  <a:lnTo>
                    <a:pt x="81" y="166"/>
                  </a:lnTo>
                  <a:lnTo>
                    <a:pt x="77" y="176"/>
                  </a:lnTo>
                  <a:lnTo>
                    <a:pt x="71" y="181"/>
                  </a:lnTo>
                  <a:lnTo>
                    <a:pt x="65" y="187"/>
                  </a:lnTo>
                  <a:lnTo>
                    <a:pt x="60" y="191"/>
                  </a:lnTo>
                  <a:lnTo>
                    <a:pt x="60" y="191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Freeform 13"/>
            <p:cNvSpPr/>
            <p:nvPr/>
          </p:nvSpPr>
          <p:spPr bwMode="auto">
            <a:xfrm>
              <a:off x="1262063" y="2492375"/>
              <a:ext cx="169862" cy="95250"/>
            </a:xfrm>
            <a:custGeom>
              <a:gdLst>
                <a:gd name="T0" fmla="*/ 126 w 214"/>
                <a:gd name="T1" fmla="*/ 78 h 118"/>
                <a:gd name="T2" fmla="*/ 98 w 214"/>
                <a:gd name="T3" fmla="*/ 97 h 118"/>
                <a:gd name="T4" fmla="*/ 86 w 214"/>
                <a:gd name="T5" fmla="*/ 105 h 118"/>
                <a:gd name="T6" fmla="*/ 79 w 214"/>
                <a:gd name="T7" fmla="*/ 111 h 118"/>
                <a:gd name="T8" fmla="*/ 71 w 214"/>
                <a:gd name="T9" fmla="*/ 114 h 118"/>
                <a:gd name="T10" fmla="*/ 65 w 214"/>
                <a:gd name="T11" fmla="*/ 116 h 118"/>
                <a:gd name="T12" fmla="*/ 63 w 214"/>
                <a:gd name="T13" fmla="*/ 116 h 118"/>
                <a:gd name="T14" fmla="*/ 58 w 214"/>
                <a:gd name="T15" fmla="*/ 118 h 118"/>
                <a:gd name="T16" fmla="*/ 50 w 214"/>
                <a:gd name="T17" fmla="*/ 114 h 118"/>
                <a:gd name="T18" fmla="*/ 40 w 214"/>
                <a:gd name="T19" fmla="*/ 107 h 118"/>
                <a:gd name="T20" fmla="*/ 29 w 214"/>
                <a:gd name="T21" fmla="*/ 95 h 118"/>
                <a:gd name="T22" fmla="*/ 16 w 214"/>
                <a:gd name="T23" fmla="*/ 86 h 118"/>
                <a:gd name="T24" fmla="*/ 6 w 214"/>
                <a:gd name="T25" fmla="*/ 76 h 118"/>
                <a:gd name="T26" fmla="*/ 2 w 214"/>
                <a:gd name="T27" fmla="*/ 70 h 118"/>
                <a:gd name="T28" fmla="*/ 0 w 214"/>
                <a:gd name="T29" fmla="*/ 65 h 118"/>
                <a:gd name="T30" fmla="*/ 2 w 214"/>
                <a:gd name="T31" fmla="*/ 63 h 118"/>
                <a:gd name="T32" fmla="*/ 6 w 214"/>
                <a:gd name="T33" fmla="*/ 61 h 118"/>
                <a:gd name="T34" fmla="*/ 14 w 214"/>
                <a:gd name="T35" fmla="*/ 61 h 118"/>
                <a:gd name="T36" fmla="*/ 25 w 214"/>
                <a:gd name="T37" fmla="*/ 61 h 118"/>
                <a:gd name="T38" fmla="*/ 44 w 214"/>
                <a:gd name="T39" fmla="*/ 61 h 118"/>
                <a:gd name="T40" fmla="*/ 63 w 214"/>
                <a:gd name="T41" fmla="*/ 57 h 118"/>
                <a:gd name="T42" fmla="*/ 73 w 214"/>
                <a:gd name="T43" fmla="*/ 53 h 118"/>
                <a:gd name="T44" fmla="*/ 88 w 214"/>
                <a:gd name="T45" fmla="*/ 48 h 118"/>
                <a:gd name="T46" fmla="*/ 105 w 214"/>
                <a:gd name="T47" fmla="*/ 40 h 118"/>
                <a:gd name="T48" fmla="*/ 126 w 214"/>
                <a:gd name="T49" fmla="*/ 30 h 118"/>
                <a:gd name="T50" fmla="*/ 146 w 214"/>
                <a:gd name="T51" fmla="*/ 21 h 118"/>
                <a:gd name="T52" fmla="*/ 165 w 214"/>
                <a:gd name="T53" fmla="*/ 13 h 118"/>
                <a:gd name="T54" fmla="*/ 180 w 214"/>
                <a:gd name="T55" fmla="*/ 6 h 118"/>
                <a:gd name="T56" fmla="*/ 193 w 214"/>
                <a:gd name="T57" fmla="*/ 2 h 118"/>
                <a:gd name="T58" fmla="*/ 201 w 214"/>
                <a:gd name="T59" fmla="*/ 0 h 118"/>
                <a:gd name="T60" fmla="*/ 209 w 214"/>
                <a:gd name="T61" fmla="*/ 0 h 118"/>
                <a:gd name="T62" fmla="*/ 212 w 214"/>
                <a:gd name="T63" fmla="*/ 2 h 118"/>
                <a:gd name="T64" fmla="*/ 214 w 214"/>
                <a:gd name="T65" fmla="*/ 6 h 118"/>
                <a:gd name="T66" fmla="*/ 212 w 214"/>
                <a:gd name="T67" fmla="*/ 7 h 118"/>
                <a:gd name="T68" fmla="*/ 209 w 214"/>
                <a:gd name="T69" fmla="*/ 11 h 118"/>
                <a:gd name="T70" fmla="*/ 203 w 214"/>
                <a:gd name="T71" fmla="*/ 17 h 118"/>
                <a:gd name="T72" fmla="*/ 195 w 214"/>
                <a:gd name="T73" fmla="*/ 25 h 118"/>
                <a:gd name="T74" fmla="*/ 186 w 214"/>
                <a:gd name="T75" fmla="*/ 32 h 118"/>
                <a:gd name="T76" fmla="*/ 172 w 214"/>
                <a:gd name="T77" fmla="*/ 42 h 118"/>
                <a:gd name="T78" fmla="*/ 159 w 214"/>
                <a:gd name="T79" fmla="*/ 53 h 118"/>
                <a:gd name="T80" fmla="*/ 142 w 214"/>
                <a:gd name="T81" fmla="*/ 65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" h="118">
                  <a:moveTo>
                    <a:pt x="142" y="65"/>
                  </a:moveTo>
                  <a:lnTo>
                    <a:pt x="126" y="78"/>
                  </a:lnTo>
                  <a:lnTo>
                    <a:pt x="111" y="88"/>
                  </a:lnTo>
                  <a:lnTo>
                    <a:pt x="98" y="97"/>
                  </a:lnTo>
                  <a:lnTo>
                    <a:pt x="92" y="101"/>
                  </a:lnTo>
                  <a:lnTo>
                    <a:pt x="86" y="105"/>
                  </a:lnTo>
                  <a:lnTo>
                    <a:pt x="83" y="107"/>
                  </a:lnTo>
                  <a:lnTo>
                    <a:pt x="79" y="111"/>
                  </a:lnTo>
                  <a:lnTo>
                    <a:pt x="75" y="113"/>
                  </a:lnTo>
                  <a:lnTo>
                    <a:pt x="71" y="114"/>
                  </a:lnTo>
                  <a:lnTo>
                    <a:pt x="67" y="114"/>
                  </a:lnTo>
                  <a:lnTo>
                    <a:pt x="65" y="116"/>
                  </a:lnTo>
                  <a:lnTo>
                    <a:pt x="63" y="116"/>
                  </a:lnTo>
                  <a:lnTo>
                    <a:pt x="63" y="116"/>
                  </a:lnTo>
                  <a:lnTo>
                    <a:pt x="62" y="118"/>
                  </a:lnTo>
                  <a:lnTo>
                    <a:pt x="58" y="118"/>
                  </a:lnTo>
                  <a:lnTo>
                    <a:pt x="56" y="116"/>
                  </a:lnTo>
                  <a:lnTo>
                    <a:pt x="50" y="114"/>
                  </a:lnTo>
                  <a:lnTo>
                    <a:pt x="46" y="111"/>
                  </a:lnTo>
                  <a:lnTo>
                    <a:pt x="40" y="107"/>
                  </a:lnTo>
                  <a:lnTo>
                    <a:pt x="35" y="101"/>
                  </a:lnTo>
                  <a:lnTo>
                    <a:pt x="29" y="95"/>
                  </a:lnTo>
                  <a:lnTo>
                    <a:pt x="21" y="90"/>
                  </a:lnTo>
                  <a:lnTo>
                    <a:pt x="16" y="86"/>
                  </a:lnTo>
                  <a:lnTo>
                    <a:pt x="12" y="82"/>
                  </a:lnTo>
                  <a:lnTo>
                    <a:pt x="6" y="76"/>
                  </a:lnTo>
                  <a:lnTo>
                    <a:pt x="4" y="72"/>
                  </a:lnTo>
                  <a:lnTo>
                    <a:pt x="2" y="70"/>
                  </a:lnTo>
                  <a:lnTo>
                    <a:pt x="0" y="67"/>
                  </a:lnTo>
                  <a:lnTo>
                    <a:pt x="0" y="65"/>
                  </a:lnTo>
                  <a:lnTo>
                    <a:pt x="0" y="65"/>
                  </a:lnTo>
                  <a:lnTo>
                    <a:pt x="2" y="63"/>
                  </a:lnTo>
                  <a:lnTo>
                    <a:pt x="4" y="63"/>
                  </a:lnTo>
                  <a:lnTo>
                    <a:pt x="6" y="61"/>
                  </a:lnTo>
                  <a:lnTo>
                    <a:pt x="10" y="61"/>
                  </a:lnTo>
                  <a:lnTo>
                    <a:pt x="14" y="61"/>
                  </a:lnTo>
                  <a:lnTo>
                    <a:pt x="19" y="61"/>
                  </a:lnTo>
                  <a:lnTo>
                    <a:pt x="25" y="61"/>
                  </a:lnTo>
                  <a:lnTo>
                    <a:pt x="35" y="61"/>
                  </a:lnTo>
                  <a:lnTo>
                    <a:pt x="44" y="61"/>
                  </a:lnTo>
                  <a:lnTo>
                    <a:pt x="54" y="59"/>
                  </a:lnTo>
                  <a:lnTo>
                    <a:pt x="63" y="57"/>
                  </a:lnTo>
                  <a:lnTo>
                    <a:pt x="67" y="55"/>
                  </a:lnTo>
                  <a:lnTo>
                    <a:pt x="73" y="53"/>
                  </a:lnTo>
                  <a:lnTo>
                    <a:pt x="81" y="49"/>
                  </a:lnTo>
                  <a:lnTo>
                    <a:pt x="88" y="48"/>
                  </a:lnTo>
                  <a:lnTo>
                    <a:pt x="96" y="44"/>
                  </a:lnTo>
                  <a:lnTo>
                    <a:pt x="105" y="40"/>
                  </a:lnTo>
                  <a:lnTo>
                    <a:pt x="115" y="36"/>
                  </a:lnTo>
                  <a:lnTo>
                    <a:pt x="126" y="30"/>
                  </a:lnTo>
                  <a:lnTo>
                    <a:pt x="136" y="27"/>
                  </a:lnTo>
                  <a:lnTo>
                    <a:pt x="146" y="21"/>
                  </a:lnTo>
                  <a:lnTo>
                    <a:pt x="155" y="17"/>
                  </a:lnTo>
                  <a:lnTo>
                    <a:pt x="165" y="13"/>
                  </a:lnTo>
                  <a:lnTo>
                    <a:pt x="172" y="9"/>
                  </a:lnTo>
                  <a:lnTo>
                    <a:pt x="180" y="6"/>
                  </a:lnTo>
                  <a:lnTo>
                    <a:pt x="186" y="4"/>
                  </a:lnTo>
                  <a:lnTo>
                    <a:pt x="193" y="2"/>
                  </a:lnTo>
                  <a:lnTo>
                    <a:pt x="197" y="0"/>
                  </a:lnTo>
                  <a:lnTo>
                    <a:pt x="201" y="0"/>
                  </a:lnTo>
                  <a:lnTo>
                    <a:pt x="205" y="0"/>
                  </a:lnTo>
                  <a:lnTo>
                    <a:pt x="209" y="0"/>
                  </a:lnTo>
                  <a:lnTo>
                    <a:pt x="211" y="2"/>
                  </a:lnTo>
                  <a:lnTo>
                    <a:pt x="212" y="2"/>
                  </a:lnTo>
                  <a:lnTo>
                    <a:pt x="212" y="4"/>
                  </a:lnTo>
                  <a:lnTo>
                    <a:pt x="214" y="6"/>
                  </a:lnTo>
                  <a:lnTo>
                    <a:pt x="212" y="6"/>
                  </a:lnTo>
                  <a:lnTo>
                    <a:pt x="212" y="7"/>
                  </a:lnTo>
                  <a:lnTo>
                    <a:pt x="211" y="9"/>
                  </a:lnTo>
                  <a:lnTo>
                    <a:pt x="209" y="11"/>
                  </a:lnTo>
                  <a:lnTo>
                    <a:pt x="207" y="13"/>
                  </a:lnTo>
                  <a:lnTo>
                    <a:pt x="203" y="17"/>
                  </a:lnTo>
                  <a:lnTo>
                    <a:pt x="199" y="21"/>
                  </a:lnTo>
                  <a:lnTo>
                    <a:pt x="195" y="25"/>
                  </a:lnTo>
                  <a:lnTo>
                    <a:pt x="189" y="28"/>
                  </a:lnTo>
                  <a:lnTo>
                    <a:pt x="186" y="32"/>
                  </a:lnTo>
                  <a:lnTo>
                    <a:pt x="180" y="36"/>
                  </a:lnTo>
                  <a:lnTo>
                    <a:pt x="172" y="42"/>
                  </a:lnTo>
                  <a:lnTo>
                    <a:pt x="167" y="48"/>
                  </a:lnTo>
                  <a:lnTo>
                    <a:pt x="159" y="53"/>
                  </a:lnTo>
                  <a:lnTo>
                    <a:pt x="151" y="59"/>
                  </a:lnTo>
                  <a:lnTo>
                    <a:pt x="142" y="65"/>
                  </a:lnTo>
                  <a:lnTo>
                    <a:pt x="142" y="65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Freeform 14"/>
            <p:cNvSpPr/>
            <p:nvPr/>
          </p:nvSpPr>
          <p:spPr bwMode="auto">
            <a:xfrm>
              <a:off x="1508125" y="2497138"/>
              <a:ext cx="147637" cy="95250"/>
            </a:xfrm>
            <a:custGeom>
              <a:gdLst>
                <a:gd name="T0" fmla="*/ 38 w 185"/>
                <a:gd name="T1" fmla="*/ 38 h 120"/>
                <a:gd name="T2" fmla="*/ 28 w 185"/>
                <a:gd name="T3" fmla="*/ 32 h 120"/>
                <a:gd name="T4" fmla="*/ 21 w 185"/>
                <a:gd name="T5" fmla="*/ 28 h 120"/>
                <a:gd name="T6" fmla="*/ 15 w 185"/>
                <a:gd name="T7" fmla="*/ 22 h 120"/>
                <a:gd name="T8" fmla="*/ 9 w 185"/>
                <a:gd name="T9" fmla="*/ 19 h 120"/>
                <a:gd name="T10" fmla="*/ 6 w 185"/>
                <a:gd name="T11" fmla="*/ 13 h 120"/>
                <a:gd name="T12" fmla="*/ 2 w 185"/>
                <a:gd name="T13" fmla="*/ 9 h 120"/>
                <a:gd name="T14" fmla="*/ 0 w 185"/>
                <a:gd name="T15" fmla="*/ 3 h 120"/>
                <a:gd name="T16" fmla="*/ 0 w 185"/>
                <a:gd name="T17" fmla="*/ 0 h 120"/>
                <a:gd name="T18" fmla="*/ 13 w 185"/>
                <a:gd name="T19" fmla="*/ 0 h 120"/>
                <a:gd name="T20" fmla="*/ 27 w 185"/>
                <a:gd name="T21" fmla="*/ 0 h 120"/>
                <a:gd name="T22" fmla="*/ 38 w 185"/>
                <a:gd name="T23" fmla="*/ 0 h 120"/>
                <a:gd name="T24" fmla="*/ 50 w 185"/>
                <a:gd name="T25" fmla="*/ 0 h 120"/>
                <a:gd name="T26" fmla="*/ 61 w 185"/>
                <a:gd name="T27" fmla="*/ 0 h 120"/>
                <a:gd name="T28" fmla="*/ 71 w 185"/>
                <a:gd name="T29" fmla="*/ 1 h 120"/>
                <a:gd name="T30" fmla="*/ 80 w 185"/>
                <a:gd name="T31" fmla="*/ 1 h 120"/>
                <a:gd name="T32" fmla="*/ 88 w 185"/>
                <a:gd name="T33" fmla="*/ 3 h 120"/>
                <a:gd name="T34" fmla="*/ 103 w 185"/>
                <a:gd name="T35" fmla="*/ 7 h 120"/>
                <a:gd name="T36" fmla="*/ 116 w 185"/>
                <a:gd name="T37" fmla="*/ 13 h 120"/>
                <a:gd name="T38" fmla="*/ 130 w 185"/>
                <a:gd name="T39" fmla="*/ 19 h 120"/>
                <a:gd name="T40" fmla="*/ 143 w 185"/>
                <a:gd name="T41" fmla="*/ 24 h 120"/>
                <a:gd name="T42" fmla="*/ 155 w 185"/>
                <a:gd name="T43" fmla="*/ 34 h 120"/>
                <a:gd name="T44" fmla="*/ 158 w 185"/>
                <a:gd name="T45" fmla="*/ 38 h 120"/>
                <a:gd name="T46" fmla="*/ 164 w 185"/>
                <a:gd name="T47" fmla="*/ 42 h 120"/>
                <a:gd name="T48" fmla="*/ 168 w 185"/>
                <a:gd name="T49" fmla="*/ 45 h 120"/>
                <a:gd name="T50" fmla="*/ 172 w 185"/>
                <a:gd name="T51" fmla="*/ 49 h 120"/>
                <a:gd name="T52" fmla="*/ 174 w 185"/>
                <a:gd name="T53" fmla="*/ 51 h 120"/>
                <a:gd name="T54" fmla="*/ 176 w 185"/>
                <a:gd name="T55" fmla="*/ 55 h 120"/>
                <a:gd name="T56" fmla="*/ 177 w 185"/>
                <a:gd name="T57" fmla="*/ 63 h 120"/>
                <a:gd name="T58" fmla="*/ 179 w 185"/>
                <a:gd name="T59" fmla="*/ 70 h 120"/>
                <a:gd name="T60" fmla="*/ 181 w 185"/>
                <a:gd name="T61" fmla="*/ 80 h 120"/>
                <a:gd name="T62" fmla="*/ 183 w 185"/>
                <a:gd name="T63" fmla="*/ 89 h 120"/>
                <a:gd name="T64" fmla="*/ 185 w 185"/>
                <a:gd name="T65" fmla="*/ 95 h 120"/>
                <a:gd name="T66" fmla="*/ 185 w 185"/>
                <a:gd name="T67" fmla="*/ 101 h 120"/>
                <a:gd name="T68" fmla="*/ 185 w 185"/>
                <a:gd name="T69" fmla="*/ 105 h 120"/>
                <a:gd name="T70" fmla="*/ 185 w 185"/>
                <a:gd name="T71" fmla="*/ 108 h 120"/>
                <a:gd name="T72" fmla="*/ 183 w 185"/>
                <a:gd name="T73" fmla="*/ 112 h 120"/>
                <a:gd name="T74" fmla="*/ 183 w 185"/>
                <a:gd name="T75" fmla="*/ 116 h 120"/>
                <a:gd name="T76" fmla="*/ 181 w 185"/>
                <a:gd name="T77" fmla="*/ 118 h 120"/>
                <a:gd name="T78" fmla="*/ 179 w 185"/>
                <a:gd name="T79" fmla="*/ 120 h 120"/>
                <a:gd name="T80" fmla="*/ 177 w 185"/>
                <a:gd name="T81" fmla="*/ 120 h 120"/>
                <a:gd name="T82" fmla="*/ 174 w 185"/>
                <a:gd name="T83" fmla="*/ 120 h 120"/>
                <a:gd name="T84" fmla="*/ 168 w 185"/>
                <a:gd name="T85" fmla="*/ 118 h 120"/>
                <a:gd name="T86" fmla="*/ 162 w 185"/>
                <a:gd name="T87" fmla="*/ 114 h 120"/>
                <a:gd name="T88" fmla="*/ 155 w 185"/>
                <a:gd name="T89" fmla="*/ 110 h 120"/>
                <a:gd name="T90" fmla="*/ 145 w 185"/>
                <a:gd name="T91" fmla="*/ 105 h 120"/>
                <a:gd name="T92" fmla="*/ 135 w 185"/>
                <a:gd name="T93" fmla="*/ 97 h 120"/>
                <a:gd name="T94" fmla="*/ 126 w 185"/>
                <a:gd name="T95" fmla="*/ 89 h 120"/>
                <a:gd name="T96" fmla="*/ 103 w 185"/>
                <a:gd name="T97" fmla="*/ 74 h 120"/>
                <a:gd name="T98" fmla="*/ 82 w 185"/>
                <a:gd name="T99" fmla="*/ 61 h 120"/>
                <a:gd name="T100" fmla="*/ 59 w 185"/>
                <a:gd name="T101" fmla="*/ 49 h 120"/>
                <a:gd name="T102" fmla="*/ 38 w 185"/>
                <a:gd name="T103" fmla="*/ 38 h 120"/>
                <a:gd name="T104" fmla="*/ 38 w 185"/>
                <a:gd name="T105" fmla="*/ 38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85" h="120">
                  <a:moveTo>
                    <a:pt x="38" y="38"/>
                  </a:moveTo>
                  <a:lnTo>
                    <a:pt x="28" y="32"/>
                  </a:lnTo>
                  <a:lnTo>
                    <a:pt x="21" y="28"/>
                  </a:lnTo>
                  <a:lnTo>
                    <a:pt x="15" y="22"/>
                  </a:lnTo>
                  <a:lnTo>
                    <a:pt x="9" y="19"/>
                  </a:lnTo>
                  <a:lnTo>
                    <a:pt x="6" y="13"/>
                  </a:lnTo>
                  <a:lnTo>
                    <a:pt x="2" y="9"/>
                  </a:lnTo>
                  <a:lnTo>
                    <a:pt x="0" y="3"/>
                  </a:lnTo>
                  <a:lnTo>
                    <a:pt x="0" y="0"/>
                  </a:lnTo>
                  <a:lnTo>
                    <a:pt x="13" y="0"/>
                  </a:lnTo>
                  <a:lnTo>
                    <a:pt x="27" y="0"/>
                  </a:lnTo>
                  <a:lnTo>
                    <a:pt x="38" y="0"/>
                  </a:lnTo>
                  <a:lnTo>
                    <a:pt x="50" y="0"/>
                  </a:lnTo>
                  <a:lnTo>
                    <a:pt x="61" y="0"/>
                  </a:lnTo>
                  <a:lnTo>
                    <a:pt x="71" y="1"/>
                  </a:lnTo>
                  <a:lnTo>
                    <a:pt x="80" y="1"/>
                  </a:lnTo>
                  <a:lnTo>
                    <a:pt x="88" y="3"/>
                  </a:lnTo>
                  <a:lnTo>
                    <a:pt x="103" y="7"/>
                  </a:lnTo>
                  <a:lnTo>
                    <a:pt x="116" y="13"/>
                  </a:lnTo>
                  <a:lnTo>
                    <a:pt x="130" y="19"/>
                  </a:lnTo>
                  <a:lnTo>
                    <a:pt x="143" y="24"/>
                  </a:lnTo>
                  <a:lnTo>
                    <a:pt x="155" y="34"/>
                  </a:lnTo>
                  <a:lnTo>
                    <a:pt x="158" y="38"/>
                  </a:lnTo>
                  <a:lnTo>
                    <a:pt x="164" y="42"/>
                  </a:lnTo>
                  <a:lnTo>
                    <a:pt x="168" y="45"/>
                  </a:lnTo>
                  <a:lnTo>
                    <a:pt x="172" y="49"/>
                  </a:lnTo>
                  <a:lnTo>
                    <a:pt x="174" y="51"/>
                  </a:lnTo>
                  <a:lnTo>
                    <a:pt x="176" y="55"/>
                  </a:lnTo>
                  <a:lnTo>
                    <a:pt x="177" y="63"/>
                  </a:lnTo>
                  <a:lnTo>
                    <a:pt x="179" y="70"/>
                  </a:lnTo>
                  <a:lnTo>
                    <a:pt x="181" y="80"/>
                  </a:lnTo>
                  <a:lnTo>
                    <a:pt x="183" y="89"/>
                  </a:lnTo>
                  <a:lnTo>
                    <a:pt x="185" y="95"/>
                  </a:lnTo>
                  <a:lnTo>
                    <a:pt x="185" y="101"/>
                  </a:lnTo>
                  <a:lnTo>
                    <a:pt x="185" y="105"/>
                  </a:lnTo>
                  <a:lnTo>
                    <a:pt x="185" y="108"/>
                  </a:lnTo>
                  <a:lnTo>
                    <a:pt x="183" y="112"/>
                  </a:lnTo>
                  <a:lnTo>
                    <a:pt x="183" y="116"/>
                  </a:lnTo>
                  <a:lnTo>
                    <a:pt x="181" y="118"/>
                  </a:lnTo>
                  <a:lnTo>
                    <a:pt x="179" y="120"/>
                  </a:lnTo>
                  <a:lnTo>
                    <a:pt x="177" y="120"/>
                  </a:lnTo>
                  <a:lnTo>
                    <a:pt x="174" y="120"/>
                  </a:lnTo>
                  <a:lnTo>
                    <a:pt x="168" y="118"/>
                  </a:lnTo>
                  <a:lnTo>
                    <a:pt x="162" y="114"/>
                  </a:lnTo>
                  <a:lnTo>
                    <a:pt x="155" y="110"/>
                  </a:lnTo>
                  <a:lnTo>
                    <a:pt x="145" y="105"/>
                  </a:lnTo>
                  <a:lnTo>
                    <a:pt x="135" y="97"/>
                  </a:lnTo>
                  <a:lnTo>
                    <a:pt x="126" y="89"/>
                  </a:lnTo>
                  <a:lnTo>
                    <a:pt x="103" y="74"/>
                  </a:lnTo>
                  <a:lnTo>
                    <a:pt x="82" y="61"/>
                  </a:lnTo>
                  <a:lnTo>
                    <a:pt x="59" y="49"/>
                  </a:lnTo>
                  <a:lnTo>
                    <a:pt x="38" y="38"/>
                  </a:lnTo>
                  <a:lnTo>
                    <a:pt x="38" y="38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" name="Freeform 15"/>
            <p:cNvSpPr/>
            <p:nvPr/>
          </p:nvSpPr>
          <p:spPr bwMode="auto">
            <a:xfrm>
              <a:off x="1501775" y="2368550"/>
              <a:ext cx="95250" cy="101600"/>
            </a:xfrm>
            <a:custGeom>
              <a:gdLst>
                <a:gd name="T0" fmla="*/ 4 w 121"/>
                <a:gd name="T1" fmla="*/ 128 h 128"/>
                <a:gd name="T2" fmla="*/ 0 w 121"/>
                <a:gd name="T3" fmla="*/ 119 h 128"/>
                <a:gd name="T4" fmla="*/ 6 w 121"/>
                <a:gd name="T5" fmla="*/ 109 h 128"/>
                <a:gd name="T6" fmla="*/ 12 w 121"/>
                <a:gd name="T7" fmla="*/ 99 h 128"/>
                <a:gd name="T8" fmla="*/ 17 w 121"/>
                <a:gd name="T9" fmla="*/ 90 h 128"/>
                <a:gd name="T10" fmla="*/ 23 w 121"/>
                <a:gd name="T11" fmla="*/ 82 h 128"/>
                <a:gd name="T12" fmla="*/ 29 w 121"/>
                <a:gd name="T13" fmla="*/ 75 h 128"/>
                <a:gd name="T14" fmla="*/ 33 w 121"/>
                <a:gd name="T15" fmla="*/ 67 h 128"/>
                <a:gd name="T16" fmla="*/ 36 w 121"/>
                <a:gd name="T17" fmla="*/ 59 h 128"/>
                <a:gd name="T18" fmla="*/ 40 w 121"/>
                <a:gd name="T19" fmla="*/ 54 h 128"/>
                <a:gd name="T20" fmla="*/ 44 w 121"/>
                <a:gd name="T21" fmla="*/ 48 h 128"/>
                <a:gd name="T22" fmla="*/ 46 w 121"/>
                <a:gd name="T23" fmla="*/ 42 h 128"/>
                <a:gd name="T24" fmla="*/ 50 w 121"/>
                <a:gd name="T25" fmla="*/ 34 h 128"/>
                <a:gd name="T26" fmla="*/ 54 w 121"/>
                <a:gd name="T27" fmla="*/ 27 h 128"/>
                <a:gd name="T28" fmla="*/ 54 w 121"/>
                <a:gd name="T29" fmla="*/ 21 h 128"/>
                <a:gd name="T30" fmla="*/ 54 w 121"/>
                <a:gd name="T31" fmla="*/ 15 h 128"/>
                <a:gd name="T32" fmla="*/ 54 w 121"/>
                <a:gd name="T33" fmla="*/ 12 h 128"/>
                <a:gd name="T34" fmla="*/ 56 w 121"/>
                <a:gd name="T35" fmla="*/ 10 h 128"/>
                <a:gd name="T36" fmla="*/ 58 w 121"/>
                <a:gd name="T37" fmla="*/ 6 h 128"/>
                <a:gd name="T38" fmla="*/ 59 w 121"/>
                <a:gd name="T39" fmla="*/ 2 h 128"/>
                <a:gd name="T40" fmla="*/ 63 w 121"/>
                <a:gd name="T41" fmla="*/ 0 h 128"/>
                <a:gd name="T42" fmla="*/ 63 w 121"/>
                <a:gd name="T43" fmla="*/ 0 h 128"/>
                <a:gd name="T44" fmla="*/ 67 w 121"/>
                <a:gd name="T45" fmla="*/ 0 h 128"/>
                <a:gd name="T46" fmla="*/ 69 w 121"/>
                <a:gd name="T47" fmla="*/ 2 h 128"/>
                <a:gd name="T48" fmla="*/ 73 w 121"/>
                <a:gd name="T49" fmla="*/ 2 h 128"/>
                <a:gd name="T50" fmla="*/ 77 w 121"/>
                <a:gd name="T51" fmla="*/ 6 h 128"/>
                <a:gd name="T52" fmla="*/ 82 w 121"/>
                <a:gd name="T53" fmla="*/ 8 h 128"/>
                <a:gd name="T54" fmla="*/ 88 w 121"/>
                <a:gd name="T55" fmla="*/ 12 h 128"/>
                <a:gd name="T56" fmla="*/ 96 w 121"/>
                <a:gd name="T57" fmla="*/ 17 h 128"/>
                <a:gd name="T58" fmla="*/ 101 w 121"/>
                <a:gd name="T59" fmla="*/ 21 h 128"/>
                <a:gd name="T60" fmla="*/ 107 w 121"/>
                <a:gd name="T61" fmla="*/ 25 h 128"/>
                <a:gd name="T62" fmla="*/ 111 w 121"/>
                <a:gd name="T63" fmla="*/ 29 h 128"/>
                <a:gd name="T64" fmla="*/ 115 w 121"/>
                <a:gd name="T65" fmla="*/ 33 h 128"/>
                <a:gd name="T66" fmla="*/ 117 w 121"/>
                <a:gd name="T67" fmla="*/ 36 h 128"/>
                <a:gd name="T68" fmla="*/ 119 w 121"/>
                <a:gd name="T69" fmla="*/ 38 h 128"/>
                <a:gd name="T70" fmla="*/ 121 w 121"/>
                <a:gd name="T71" fmla="*/ 40 h 128"/>
                <a:gd name="T72" fmla="*/ 121 w 121"/>
                <a:gd name="T73" fmla="*/ 42 h 128"/>
                <a:gd name="T74" fmla="*/ 121 w 121"/>
                <a:gd name="T75" fmla="*/ 44 h 128"/>
                <a:gd name="T76" fmla="*/ 119 w 121"/>
                <a:gd name="T77" fmla="*/ 46 h 128"/>
                <a:gd name="T78" fmla="*/ 117 w 121"/>
                <a:gd name="T79" fmla="*/ 50 h 128"/>
                <a:gd name="T80" fmla="*/ 115 w 121"/>
                <a:gd name="T81" fmla="*/ 54 h 128"/>
                <a:gd name="T82" fmla="*/ 109 w 121"/>
                <a:gd name="T83" fmla="*/ 57 h 128"/>
                <a:gd name="T84" fmla="*/ 105 w 121"/>
                <a:gd name="T85" fmla="*/ 63 h 128"/>
                <a:gd name="T86" fmla="*/ 100 w 121"/>
                <a:gd name="T87" fmla="*/ 67 h 128"/>
                <a:gd name="T88" fmla="*/ 92 w 121"/>
                <a:gd name="T89" fmla="*/ 73 h 128"/>
                <a:gd name="T90" fmla="*/ 84 w 121"/>
                <a:gd name="T91" fmla="*/ 76 h 128"/>
                <a:gd name="T92" fmla="*/ 75 w 121"/>
                <a:gd name="T93" fmla="*/ 84 h 128"/>
                <a:gd name="T94" fmla="*/ 65 w 121"/>
                <a:gd name="T95" fmla="*/ 90 h 128"/>
                <a:gd name="T96" fmla="*/ 54 w 121"/>
                <a:gd name="T97" fmla="*/ 98 h 128"/>
                <a:gd name="T98" fmla="*/ 42 w 121"/>
                <a:gd name="T99" fmla="*/ 103 h 128"/>
                <a:gd name="T100" fmla="*/ 31 w 121"/>
                <a:gd name="T101" fmla="*/ 111 h 128"/>
                <a:gd name="T102" fmla="*/ 17 w 121"/>
                <a:gd name="T103" fmla="*/ 120 h 128"/>
                <a:gd name="T104" fmla="*/ 4 w 121"/>
                <a:gd name="T105" fmla="*/ 128 h 128"/>
                <a:gd name="T106" fmla="*/ 4 w 121"/>
                <a:gd name="T107" fmla="*/ 128 h 1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0" h="128">
                  <a:moveTo>
                    <a:pt x="4" y="128"/>
                  </a:moveTo>
                  <a:lnTo>
                    <a:pt x="0" y="119"/>
                  </a:lnTo>
                  <a:lnTo>
                    <a:pt x="6" y="109"/>
                  </a:lnTo>
                  <a:lnTo>
                    <a:pt x="12" y="99"/>
                  </a:lnTo>
                  <a:lnTo>
                    <a:pt x="17" y="90"/>
                  </a:lnTo>
                  <a:lnTo>
                    <a:pt x="23" y="82"/>
                  </a:lnTo>
                  <a:lnTo>
                    <a:pt x="29" y="75"/>
                  </a:lnTo>
                  <a:lnTo>
                    <a:pt x="33" y="67"/>
                  </a:lnTo>
                  <a:lnTo>
                    <a:pt x="36" y="59"/>
                  </a:lnTo>
                  <a:lnTo>
                    <a:pt x="40" y="54"/>
                  </a:lnTo>
                  <a:lnTo>
                    <a:pt x="44" y="48"/>
                  </a:lnTo>
                  <a:lnTo>
                    <a:pt x="46" y="42"/>
                  </a:lnTo>
                  <a:lnTo>
                    <a:pt x="50" y="34"/>
                  </a:lnTo>
                  <a:lnTo>
                    <a:pt x="54" y="27"/>
                  </a:lnTo>
                  <a:lnTo>
                    <a:pt x="54" y="21"/>
                  </a:lnTo>
                  <a:lnTo>
                    <a:pt x="54" y="15"/>
                  </a:lnTo>
                  <a:lnTo>
                    <a:pt x="54" y="12"/>
                  </a:lnTo>
                  <a:lnTo>
                    <a:pt x="56" y="10"/>
                  </a:lnTo>
                  <a:lnTo>
                    <a:pt x="58" y="6"/>
                  </a:lnTo>
                  <a:lnTo>
                    <a:pt x="59" y="2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7" y="0"/>
                  </a:lnTo>
                  <a:lnTo>
                    <a:pt x="69" y="2"/>
                  </a:lnTo>
                  <a:lnTo>
                    <a:pt x="73" y="2"/>
                  </a:lnTo>
                  <a:lnTo>
                    <a:pt x="77" y="6"/>
                  </a:lnTo>
                  <a:lnTo>
                    <a:pt x="82" y="8"/>
                  </a:lnTo>
                  <a:lnTo>
                    <a:pt x="88" y="12"/>
                  </a:lnTo>
                  <a:lnTo>
                    <a:pt x="96" y="17"/>
                  </a:lnTo>
                  <a:lnTo>
                    <a:pt x="101" y="21"/>
                  </a:lnTo>
                  <a:lnTo>
                    <a:pt x="107" y="25"/>
                  </a:lnTo>
                  <a:lnTo>
                    <a:pt x="111" y="29"/>
                  </a:lnTo>
                  <a:lnTo>
                    <a:pt x="115" y="33"/>
                  </a:lnTo>
                  <a:lnTo>
                    <a:pt x="117" y="36"/>
                  </a:lnTo>
                  <a:lnTo>
                    <a:pt x="119" y="38"/>
                  </a:lnTo>
                  <a:lnTo>
                    <a:pt x="121" y="40"/>
                  </a:lnTo>
                  <a:lnTo>
                    <a:pt x="121" y="42"/>
                  </a:lnTo>
                  <a:lnTo>
                    <a:pt x="121" y="44"/>
                  </a:lnTo>
                  <a:lnTo>
                    <a:pt x="119" y="46"/>
                  </a:lnTo>
                  <a:lnTo>
                    <a:pt x="117" y="50"/>
                  </a:lnTo>
                  <a:lnTo>
                    <a:pt x="115" y="54"/>
                  </a:lnTo>
                  <a:lnTo>
                    <a:pt x="109" y="57"/>
                  </a:lnTo>
                  <a:lnTo>
                    <a:pt x="105" y="63"/>
                  </a:lnTo>
                  <a:lnTo>
                    <a:pt x="100" y="67"/>
                  </a:lnTo>
                  <a:lnTo>
                    <a:pt x="92" y="73"/>
                  </a:lnTo>
                  <a:lnTo>
                    <a:pt x="84" y="76"/>
                  </a:lnTo>
                  <a:lnTo>
                    <a:pt x="75" y="84"/>
                  </a:lnTo>
                  <a:lnTo>
                    <a:pt x="65" y="90"/>
                  </a:lnTo>
                  <a:lnTo>
                    <a:pt x="54" y="98"/>
                  </a:lnTo>
                  <a:lnTo>
                    <a:pt x="42" y="103"/>
                  </a:lnTo>
                  <a:lnTo>
                    <a:pt x="31" y="111"/>
                  </a:lnTo>
                  <a:lnTo>
                    <a:pt x="17" y="120"/>
                  </a:lnTo>
                  <a:lnTo>
                    <a:pt x="4" y="128"/>
                  </a:lnTo>
                  <a:lnTo>
                    <a:pt x="4" y="128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3" name="Freeform 16"/>
            <p:cNvSpPr/>
            <p:nvPr/>
          </p:nvSpPr>
          <p:spPr bwMode="auto">
            <a:xfrm>
              <a:off x="1374775" y="2344738"/>
              <a:ext cx="119062" cy="336550"/>
            </a:xfrm>
            <a:custGeom>
              <a:gdLst>
                <a:gd name="T0" fmla="*/ 63 w 151"/>
                <a:gd name="T1" fmla="*/ 314 h 425"/>
                <a:gd name="T2" fmla="*/ 82 w 151"/>
                <a:gd name="T3" fmla="*/ 310 h 425"/>
                <a:gd name="T4" fmla="*/ 93 w 151"/>
                <a:gd name="T5" fmla="*/ 297 h 425"/>
                <a:gd name="T6" fmla="*/ 95 w 151"/>
                <a:gd name="T7" fmla="*/ 285 h 425"/>
                <a:gd name="T8" fmla="*/ 97 w 151"/>
                <a:gd name="T9" fmla="*/ 268 h 425"/>
                <a:gd name="T10" fmla="*/ 99 w 151"/>
                <a:gd name="T11" fmla="*/ 241 h 425"/>
                <a:gd name="T12" fmla="*/ 101 w 151"/>
                <a:gd name="T13" fmla="*/ 209 h 425"/>
                <a:gd name="T14" fmla="*/ 101 w 151"/>
                <a:gd name="T15" fmla="*/ 169 h 425"/>
                <a:gd name="T16" fmla="*/ 101 w 151"/>
                <a:gd name="T17" fmla="*/ 127 h 425"/>
                <a:gd name="T18" fmla="*/ 99 w 151"/>
                <a:gd name="T19" fmla="*/ 92 h 425"/>
                <a:gd name="T20" fmla="*/ 97 w 151"/>
                <a:gd name="T21" fmla="*/ 64 h 425"/>
                <a:gd name="T22" fmla="*/ 93 w 151"/>
                <a:gd name="T23" fmla="*/ 43 h 425"/>
                <a:gd name="T24" fmla="*/ 88 w 151"/>
                <a:gd name="T25" fmla="*/ 27 h 425"/>
                <a:gd name="T26" fmla="*/ 80 w 151"/>
                <a:gd name="T27" fmla="*/ 18 h 425"/>
                <a:gd name="T28" fmla="*/ 74 w 151"/>
                <a:gd name="T29" fmla="*/ 8 h 425"/>
                <a:gd name="T30" fmla="*/ 80 w 151"/>
                <a:gd name="T31" fmla="*/ 2 h 425"/>
                <a:gd name="T32" fmla="*/ 105 w 151"/>
                <a:gd name="T33" fmla="*/ 2 h 425"/>
                <a:gd name="T34" fmla="*/ 135 w 151"/>
                <a:gd name="T35" fmla="*/ 16 h 425"/>
                <a:gd name="T36" fmla="*/ 145 w 151"/>
                <a:gd name="T37" fmla="*/ 25 h 425"/>
                <a:gd name="T38" fmla="*/ 151 w 151"/>
                <a:gd name="T39" fmla="*/ 35 h 425"/>
                <a:gd name="T40" fmla="*/ 151 w 151"/>
                <a:gd name="T41" fmla="*/ 52 h 425"/>
                <a:gd name="T42" fmla="*/ 151 w 151"/>
                <a:gd name="T43" fmla="*/ 71 h 425"/>
                <a:gd name="T44" fmla="*/ 149 w 151"/>
                <a:gd name="T45" fmla="*/ 83 h 425"/>
                <a:gd name="T46" fmla="*/ 147 w 151"/>
                <a:gd name="T47" fmla="*/ 98 h 425"/>
                <a:gd name="T48" fmla="*/ 147 w 151"/>
                <a:gd name="T49" fmla="*/ 119 h 425"/>
                <a:gd name="T50" fmla="*/ 147 w 151"/>
                <a:gd name="T51" fmla="*/ 146 h 425"/>
                <a:gd name="T52" fmla="*/ 147 w 151"/>
                <a:gd name="T53" fmla="*/ 176 h 425"/>
                <a:gd name="T54" fmla="*/ 147 w 151"/>
                <a:gd name="T55" fmla="*/ 211 h 425"/>
                <a:gd name="T56" fmla="*/ 147 w 151"/>
                <a:gd name="T57" fmla="*/ 257 h 425"/>
                <a:gd name="T58" fmla="*/ 145 w 151"/>
                <a:gd name="T59" fmla="*/ 299 h 425"/>
                <a:gd name="T60" fmla="*/ 133 w 151"/>
                <a:gd name="T61" fmla="*/ 348 h 425"/>
                <a:gd name="T62" fmla="*/ 112 w 151"/>
                <a:gd name="T63" fmla="*/ 396 h 425"/>
                <a:gd name="T64" fmla="*/ 103 w 151"/>
                <a:gd name="T65" fmla="*/ 415 h 425"/>
                <a:gd name="T66" fmla="*/ 95 w 151"/>
                <a:gd name="T67" fmla="*/ 425 h 425"/>
                <a:gd name="T68" fmla="*/ 90 w 151"/>
                <a:gd name="T69" fmla="*/ 423 h 425"/>
                <a:gd name="T70" fmla="*/ 80 w 151"/>
                <a:gd name="T71" fmla="*/ 413 h 425"/>
                <a:gd name="T72" fmla="*/ 72 w 151"/>
                <a:gd name="T73" fmla="*/ 394 h 425"/>
                <a:gd name="T74" fmla="*/ 61 w 151"/>
                <a:gd name="T75" fmla="*/ 371 h 425"/>
                <a:gd name="T76" fmla="*/ 44 w 151"/>
                <a:gd name="T77" fmla="*/ 346 h 425"/>
                <a:gd name="T78" fmla="*/ 23 w 151"/>
                <a:gd name="T79" fmla="*/ 323 h 425"/>
                <a:gd name="T80" fmla="*/ 5 w 151"/>
                <a:gd name="T81" fmla="*/ 306 h 425"/>
                <a:gd name="T82" fmla="*/ 0 w 151"/>
                <a:gd name="T83" fmla="*/ 299 h 425"/>
                <a:gd name="T84" fmla="*/ 5 w 151"/>
                <a:gd name="T85" fmla="*/ 295 h 425"/>
                <a:gd name="T86" fmla="*/ 19 w 151"/>
                <a:gd name="T87" fmla="*/ 299 h 425"/>
                <a:gd name="T88" fmla="*/ 42 w 151"/>
                <a:gd name="T89" fmla="*/ 308 h 4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51" h="425">
                  <a:moveTo>
                    <a:pt x="42" y="308"/>
                  </a:moveTo>
                  <a:lnTo>
                    <a:pt x="53" y="312"/>
                  </a:lnTo>
                  <a:lnTo>
                    <a:pt x="63" y="314"/>
                  </a:lnTo>
                  <a:lnTo>
                    <a:pt x="70" y="314"/>
                  </a:lnTo>
                  <a:lnTo>
                    <a:pt x="76" y="312"/>
                  </a:lnTo>
                  <a:lnTo>
                    <a:pt x="82" y="310"/>
                  </a:lnTo>
                  <a:lnTo>
                    <a:pt x="88" y="306"/>
                  </a:lnTo>
                  <a:lnTo>
                    <a:pt x="90" y="302"/>
                  </a:lnTo>
                  <a:lnTo>
                    <a:pt x="93" y="297"/>
                  </a:lnTo>
                  <a:lnTo>
                    <a:pt x="93" y="293"/>
                  </a:lnTo>
                  <a:lnTo>
                    <a:pt x="93" y="289"/>
                  </a:lnTo>
                  <a:lnTo>
                    <a:pt x="95" y="285"/>
                  </a:lnTo>
                  <a:lnTo>
                    <a:pt x="95" y="280"/>
                  </a:lnTo>
                  <a:lnTo>
                    <a:pt x="97" y="274"/>
                  </a:lnTo>
                  <a:lnTo>
                    <a:pt x="97" y="268"/>
                  </a:lnTo>
                  <a:lnTo>
                    <a:pt x="97" y="260"/>
                  </a:lnTo>
                  <a:lnTo>
                    <a:pt x="99" y="251"/>
                  </a:lnTo>
                  <a:lnTo>
                    <a:pt x="99" y="241"/>
                  </a:lnTo>
                  <a:lnTo>
                    <a:pt x="99" y="232"/>
                  </a:lnTo>
                  <a:lnTo>
                    <a:pt x="99" y="220"/>
                  </a:lnTo>
                  <a:lnTo>
                    <a:pt x="101" y="209"/>
                  </a:lnTo>
                  <a:lnTo>
                    <a:pt x="101" y="197"/>
                  </a:lnTo>
                  <a:lnTo>
                    <a:pt x="101" y="184"/>
                  </a:lnTo>
                  <a:lnTo>
                    <a:pt x="101" y="169"/>
                  </a:lnTo>
                  <a:lnTo>
                    <a:pt x="101" y="155"/>
                  </a:lnTo>
                  <a:lnTo>
                    <a:pt x="101" y="140"/>
                  </a:lnTo>
                  <a:lnTo>
                    <a:pt x="101" y="127"/>
                  </a:lnTo>
                  <a:lnTo>
                    <a:pt x="101" y="115"/>
                  </a:lnTo>
                  <a:lnTo>
                    <a:pt x="101" y="104"/>
                  </a:lnTo>
                  <a:lnTo>
                    <a:pt x="99" y="92"/>
                  </a:lnTo>
                  <a:lnTo>
                    <a:pt x="99" y="83"/>
                  </a:lnTo>
                  <a:lnTo>
                    <a:pt x="99" y="73"/>
                  </a:lnTo>
                  <a:lnTo>
                    <a:pt x="97" y="64"/>
                  </a:lnTo>
                  <a:lnTo>
                    <a:pt x="95" y="56"/>
                  </a:lnTo>
                  <a:lnTo>
                    <a:pt x="95" y="48"/>
                  </a:lnTo>
                  <a:lnTo>
                    <a:pt x="93" y="43"/>
                  </a:lnTo>
                  <a:lnTo>
                    <a:pt x="91" y="37"/>
                  </a:lnTo>
                  <a:lnTo>
                    <a:pt x="90" y="33"/>
                  </a:lnTo>
                  <a:lnTo>
                    <a:pt x="88" y="27"/>
                  </a:lnTo>
                  <a:lnTo>
                    <a:pt x="86" y="23"/>
                  </a:lnTo>
                  <a:lnTo>
                    <a:pt x="84" y="21"/>
                  </a:lnTo>
                  <a:lnTo>
                    <a:pt x="80" y="18"/>
                  </a:lnTo>
                  <a:lnTo>
                    <a:pt x="78" y="14"/>
                  </a:lnTo>
                  <a:lnTo>
                    <a:pt x="76" y="10"/>
                  </a:lnTo>
                  <a:lnTo>
                    <a:pt x="74" y="8"/>
                  </a:lnTo>
                  <a:lnTo>
                    <a:pt x="76" y="6"/>
                  </a:lnTo>
                  <a:lnTo>
                    <a:pt x="78" y="4"/>
                  </a:lnTo>
                  <a:lnTo>
                    <a:pt x="80" y="2"/>
                  </a:lnTo>
                  <a:lnTo>
                    <a:pt x="84" y="0"/>
                  </a:lnTo>
                  <a:lnTo>
                    <a:pt x="95" y="0"/>
                  </a:lnTo>
                  <a:lnTo>
                    <a:pt x="105" y="2"/>
                  </a:lnTo>
                  <a:lnTo>
                    <a:pt x="118" y="8"/>
                  </a:lnTo>
                  <a:lnTo>
                    <a:pt x="130" y="14"/>
                  </a:lnTo>
                  <a:lnTo>
                    <a:pt x="135" y="16"/>
                  </a:lnTo>
                  <a:lnTo>
                    <a:pt x="139" y="20"/>
                  </a:lnTo>
                  <a:lnTo>
                    <a:pt x="143" y="23"/>
                  </a:lnTo>
                  <a:lnTo>
                    <a:pt x="145" y="25"/>
                  </a:lnTo>
                  <a:lnTo>
                    <a:pt x="149" y="29"/>
                  </a:lnTo>
                  <a:lnTo>
                    <a:pt x="149" y="33"/>
                  </a:lnTo>
                  <a:lnTo>
                    <a:pt x="151" y="35"/>
                  </a:lnTo>
                  <a:lnTo>
                    <a:pt x="151" y="39"/>
                  </a:lnTo>
                  <a:lnTo>
                    <a:pt x="151" y="44"/>
                  </a:lnTo>
                  <a:lnTo>
                    <a:pt x="151" y="52"/>
                  </a:lnTo>
                  <a:lnTo>
                    <a:pt x="151" y="60"/>
                  </a:lnTo>
                  <a:lnTo>
                    <a:pt x="151" y="69"/>
                  </a:lnTo>
                  <a:lnTo>
                    <a:pt x="151" y="71"/>
                  </a:lnTo>
                  <a:lnTo>
                    <a:pt x="151" y="75"/>
                  </a:lnTo>
                  <a:lnTo>
                    <a:pt x="149" y="79"/>
                  </a:lnTo>
                  <a:lnTo>
                    <a:pt x="149" y="83"/>
                  </a:lnTo>
                  <a:lnTo>
                    <a:pt x="149" y="86"/>
                  </a:lnTo>
                  <a:lnTo>
                    <a:pt x="149" y="92"/>
                  </a:lnTo>
                  <a:lnTo>
                    <a:pt x="147" y="98"/>
                  </a:lnTo>
                  <a:lnTo>
                    <a:pt x="147" y="106"/>
                  </a:lnTo>
                  <a:lnTo>
                    <a:pt x="147" y="111"/>
                  </a:lnTo>
                  <a:lnTo>
                    <a:pt x="147" y="119"/>
                  </a:lnTo>
                  <a:lnTo>
                    <a:pt x="147" y="127"/>
                  </a:lnTo>
                  <a:lnTo>
                    <a:pt x="147" y="136"/>
                  </a:lnTo>
                  <a:lnTo>
                    <a:pt x="147" y="146"/>
                  </a:lnTo>
                  <a:lnTo>
                    <a:pt x="147" y="155"/>
                  </a:lnTo>
                  <a:lnTo>
                    <a:pt x="147" y="165"/>
                  </a:lnTo>
                  <a:lnTo>
                    <a:pt x="147" y="176"/>
                  </a:lnTo>
                  <a:lnTo>
                    <a:pt x="147" y="188"/>
                  </a:lnTo>
                  <a:lnTo>
                    <a:pt x="147" y="199"/>
                  </a:lnTo>
                  <a:lnTo>
                    <a:pt x="147" y="211"/>
                  </a:lnTo>
                  <a:lnTo>
                    <a:pt x="147" y="220"/>
                  </a:lnTo>
                  <a:lnTo>
                    <a:pt x="147" y="239"/>
                  </a:lnTo>
                  <a:lnTo>
                    <a:pt x="147" y="257"/>
                  </a:lnTo>
                  <a:lnTo>
                    <a:pt x="147" y="272"/>
                  </a:lnTo>
                  <a:lnTo>
                    <a:pt x="145" y="287"/>
                  </a:lnTo>
                  <a:lnTo>
                    <a:pt x="145" y="299"/>
                  </a:lnTo>
                  <a:lnTo>
                    <a:pt x="143" y="308"/>
                  </a:lnTo>
                  <a:lnTo>
                    <a:pt x="139" y="329"/>
                  </a:lnTo>
                  <a:lnTo>
                    <a:pt x="133" y="348"/>
                  </a:lnTo>
                  <a:lnTo>
                    <a:pt x="126" y="367"/>
                  </a:lnTo>
                  <a:lnTo>
                    <a:pt x="118" y="387"/>
                  </a:lnTo>
                  <a:lnTo>
                    <a:pt x="112" y="396"/>
                  </a:lnTo>
                  <a:lnTo>
                    <a:pt x="109" y="404"/>
                  </a:lnTo>
                  <a:lnTo>
                    <a:pt x="105" y="409"/>
                  </a:lnTo>
                  <a:lnTo>
                    <a:pt x="103" y="415"/>
                  </a:lnTo>
                  <a:lnTo>
                    <a:pt x="99" y="419"/>
                  </a:lnTo>
                  <a:lnTo>
                    <a:pt x="97" y="423"/>
                  </a:lnTo>
                  <a:lnTo>
                    <a:pt x="95" y="425"/>
                  </a:lnTo>
                  <a:lnTo>
                    <a:pt x="93" y="425"/>
                  </a:lnTo>
                  <a:lnTo>
                    <a:pt x="91" y="425"/>
                  </a:lnTo>
                  <a:lnTo>
                    <a:pt x="90" y="423"/>
                  </a:lnTo>
                  <a:lnTo>
                    <a:pt x="86" y="421"/>
                  </a:lnTo>
                  <a:lnTo>
                    <a:pt x="84" y="417"/>
                  </a:lnTo>
                  <a:lnTo>
                    <a:pt x="80" y="413"/>
                  </a:lnTo>
                  <a:lnTo>
                    <a:pt x="78" y="409"/>
                  </a:lnTo>
                  <a:lnTo>
                    <a:pt x="74" y="402"/>
                  </a:lnTo>
                  <a:lnTo>
                    <a:pt x="72" y="394"/>
                  </a:lnTo>
                  <a:lnTo>
                    <a:pt x="69" y="387"/>
                  </a:lnTo>
                  <a:lnTo>
                    <a:pt x="65" y="379"/>
                  </a:lnTo>
                  <a:lnTo>
                    <a:pt x="61" y="371"/>
                  </a:lnTo>
                  <a:lnTo>
                    <a:pt x="55" y="364"/>
                  </a:lnTo>
                  <a:lnTo>
                    <a:pt x="49" y="354"/>
                  </a:lnTo>
                  <a:lnTo>
                    <a:pt x="44" y="346"/>
                  </a:lnTo>
                  <a:lnTo>
                    <a:pt x="38" y="339"/>
                  </a:lnTo>
                  <a:lnTo>
                    <a:pt x="30" y="331"/>
                  </a:lnTo>
                  <a:lnTo>
                    <a:pt x="23" y="323"/>
                  </a:lnTo>
                  <a:lnTo>
                    <a:pt x="15" y="316"/>
                  </a:lnTo>
                  <a:lnTo>
                    <a:pt x="11" y="312"/>
                  </a:lnTo>
                  <a:lnTo>
                    <a:pt x="5" y="306"/>
                  </a:lnTo>
                  <a:lnTo>
                    <a:pt x="2" y="302"/>
                  </a:lnTo>
                  <a:lnTo>
                    <a:pt x="0" y="301"/>
                  </a:lnTo>
                  <a:lnTo>
                    <a:pt x="0" y="299"/>
                  </a:lnTo>
                  <a:lnTo>
                    <a:pt x="0" y="297"/>
                  </a:lnTo>
                  <a:lnTo>
                    <a:pt x="2" y="295"/>
                  </a:lnTo>
                  <a:lnTo>
                    <a:pt x="5" y="295"/>
                  </a:lnTo>
                  <a:lnTo>
                    <a:pt x="9" y="295"/>
                  </a:lnTo>
                  <a:lnTo>
                    <a:pt x="13" y="297"/>
                  </a:lnTo>
                  <a:lnTo>
                    <a:pt x="19" y="299"/>
                  </a:lnTo>
                  <a:lnTo>
                    <a:pt x="26" y="301"/>
                  </a:lnTo>
                  <a:lnTo>
                    <a:pt x="34" y="304"/>
                  </a:lnTo>
                  <a:lnTo>
                    <a:pt x="42" y="308"/>
                  </a:lnTo>
                  <a:lnTo>
                    <a:pt x="42" y="308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4" name="Freeform 17"/>
            <p:cNvSpPr/>
            <p:nvPr/>
          </p:nvSpPr>
          <p:spPr bwMode="auto">
            <a:xfrm>
              <a:off x="1006475" y="1908175"/>
              <a:ext cx="182562" cy="674687"/>
            </a:xfrm>
            <a:custGeom>
              <a:gdLst>
                <a:gd name="T0" fmla="*/ 133 w 231"/>
                <a:gd name="T1" fmla="*/ 23 h 849"/>
                <a:gd name="T2" fmla="*/ 131 w 231"/>
                <a:gd name="T3" fmla="*/ 13 h 849"/>
                <a:gd name="T4" fmla="*/ 137 w 231"/>
                <a:gd name="T5" fmla="*/ 4 h 849"/>
                <a:gd name="T6" fmla="*/ 150 w 231"/>
                <a:gd name="T7" fmla="*/ 0 h 849"/>
                <a:gd name="T8" fmla="*/ 173 w 231"/>
                <a:gd name="T9" fmla="*/ 4 h 849"/>
                <a:gd name="T10" fmla="*/ 202 w 231"/>
                <a:gd name="T11" fmla="*/ 17 h 849"/>
                <a:gd name="T12" fmla="*/ 221 w 231"/>
                <a:gd name="T13" fmla="*/ 30 h 849"/>
                <a:gd name="T14" fmla="*/ 229 w 231"/>
                <a:gd name="T15" fmla="*/ 42 h 849"/>
                <a:gd name="T16" fmla="*/ 231 w 231"/>
                <a:gd name="T17" fmla="*/ 55 h 849"/>
                <a:gd name="T18" fmla="*/ 229 w 231"/>
                <a:gd name="T19" fmla="*/ 82 h 849"/>
                <a:gd name="T20" fmla="*/ 225 w 231"/>
                <a:gd name="T21" fmla="*/ 118 h 849"/>
                <a:gd name="T22" fmla="*/ 223 w 231"/>
                <a:gd name="T23" fmla="*/ 147 h 849"/>
                <a:gd name="T24" fmla="*/ 221 w 231"/>
                <a:gd name="T25" fmla="*/ 180 h 849"/>
                <a:gd name="T26" fmla="*/ 219 w 231"/>
                <a:gd name="T27" fmla="*/ 222 h 849"/>
                <a:gd name="T28" fmla="*/ 217 w 231"/>
                <a:gd name="T29" fmla="*/ 267 h 849"/>
                <a:gd name="T30" fmla="*/ 213 w 231"/>
                <a:gd name="T31" fmla="*/ 323 h 849"/>
                <a:gd name="T32" fmla="*/ 212 w 231"/>
                <a:gd name="T33" fmla="*/ 380 h 849"/>
                <a:gd name="T34" fmla="*/ 208 w 231"/>
                <a:gd name="T35" fmla="*/ 434 h 849"/>
                <a:gd name="T36" fmla="*/ 202 w 231"/>
                <a:gd name="T37" fmla="*/ 480 h 849"/>
                <a:gd name="T38" fmla="*/ 196 w 231"/>
                <a:gd name="T39" fmla="*/ 522 h 849"/>
                <a:gd name="T40" fmla="*/ 189 w 231"/>
                <a:gd name="T41" fmla="*/ 554 h 849"/>
                <a:gd name="T42" fmla="*/ 179 w 231"/>
                <a:gd name="T43" fmla="*/ 592 h 849"/>
                <a:gd name="T44" fmla="*/ 160 w 231"/>
                <a:gd name="T45" fmla="*/ 648 h 849"/>
                <a:gd name="T46" fmla="*/ 135 w 231"/>
                <a:gd name="T47" fmla="*/ 696 h 849"/>
                <a:gd name="T48" fmla="*/ 107 w 231"/>
                <a:gd name="T49" fmla="*/ 742 h 849"/>
                <a:gd name="T50" fmla="*/ 78 w 231"/>
                <a:gd name="T51" fmla="*/ 782 h 849"/>
                <a:gd name="T52" fmla="*/ 49 w 231"/>
                <a:gd name="T53" fmla="*/ 814 h 849"/>
                <a:gd name="T54" fmla="*/ 22 w 231"/>
                <a:gd name="T55" fmla="*/ 837 h 849"/>
                <a:gd name="T56" fmla="*/ 5 w 231"/>
                <a:gd name="T57" fmla="*/ 849 h 849"/>
                <a:gd name="T58" fmla="*/ 0 w 231"/>
                <a:gd name="T59" fmla="*/ 849 h 849"/>
                <a:gd name="T60" fmla="*/ 0 w 231"/>
                <a:gd name="T61" fmla="*/ 845 h 849"/>
                <a:gd name="T62" fmla="*/ 9 w 231"/>
                <a:gd name="T63" fmla="*/ 824 h 849"/>
                <a:gd name="T64" fmla="*/ 34 w 231"/>
                <a:gd name="T65" fmla="*/ 789 h 849"/>
                <a:gd name="T66" fmla="*/ 64 w 231"/>
                <a:gd name="T67" fmla="*/ 742 h 849"/>
                <a:gd name="T68" fmla="*/ 93 w 231"/>
                <a:gd name="T69" fmla="*/ 688 h 849"/>
                <a:gd name="T70" fmla="*/ 116 w 231"/>
                <a:gd name="T71" fmla="*/ 636 h 849"/>
                <a:gd name="T72" fmla="*/ 128 w 231"/>
                <a:gd name="T73" fmla="*/ 600 h 849"/>
                <a:gd name="T74" fmla="*/ 137 w 231"/>
                <a:gd name="T75" fmla="*/ 560 h 849"/>
                <a:gd name="T76" fmla="*/ 147 w 231"/>
                <a:gd name="T77" fmla="*/ 512 h 849"/>
                <a:gd name="T78" fmla="*/ 154 w 231"/>
                <a:gd name="T79" fmla="*/ 462 h 849"/>
                <a:gd name="T80" fmla="*/ 158 w 231"/>
                <a:gd name="T81" fmla="*/ 407 h 849"/>
                <a:gd name="T82" fmla="*/ 164 w 231"/>
                <a:gd name="T83" fmla="*/ 353 h 849"/>
                <a:gd name="T84" fmla="*/ 166 w 231"/>
                <a:gd name="T85" fmla="*/ 304 h 849"/>
                <a:gd name="T86" fmla="*/ 168 w 231"/>
                <a:gd name="T87" fmla="*/ 260 h 849"/>
                <a:gd name="T88" fmla="*/ 170 w 231"/>
                <a:gd name="T89" fmla="*/ 220 h 849"/>
                <a:gd name="T90" fmla="*/ 168 w 231"/>
                <a:gd name="T91" fmla="*/ 185 h 849"/>
                <a:gd name="T92" fmla="*/ 166 w 231"/>
                <a:gd name="T93" fmla="*/ 155 h 849"/>
                <a:gd name="T94" fmla="*/ 164 w 231"/>
                <a:gd name="T95" fmla="*/ 128 h 849"/>
                <a:gd name="T96" fmla="*/ 162 w 231"/>
                <a:gd name="T97" fmla="*/ 94 h 849"/>
                <a:gd name="T98" fmla="*/ 158 w 231"/>
                <a:gd name="T99" fmla="*/ 67 h 849"/>
                <a:gd name="T100" fmla="*/ 149 w 231"/>
                <a:gd name="T101" fmla="*/ 40 h 849"/>
                <a:gd name="T102" fmla="*/ 137 w 231"/>
                <a:gd name="T103" fmla="*/ 29 h 8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31" h="849">
                  <a:moveTo>
                    <a:pt x="137" y="29"/>
                  </a:moveTo>
                  <a:lnTo>
                    <a:pt x="135" y="25"/>
                  </a:lnTo>
                  <a:lnTo>
                    <a:pt x="133" y="23"/>
                  </a:lnTo>
                  <a:lnTo>
                    <a:pt x="131" y="19"/>
                  </a:lnTo>
                  <a:lnTo>
                    <a:pt x="131" y="15"/>
                  </a:lnTo>
                  <a:lnTo>
                    <a:pt x="131" y="13"/>
                  </a:lnTo>
                  <a:lnTo>
                    <a:pt x="133" y="9"/>
                  </a:lnTo>
                  <a:lnTo>
                    <a:pt x="135" y="6"/>
                  </a:lnTo>
                  <a:lnTo>
                    <a:pt x="137" y="4"/>
                  </a:lnTo>
                  <a:lnTo>
                    <a:pt x="141" y="2"/>
                  </a:lnTo>
                  <a:lnTo>
                    <a:pt x="147" y="2"/>
                  </a:lnTo>
                  <a:lnTo>
                    <a:pt x="150" y="0"/>
                  </a:lnTo>
                  <a:lnTo>
                    <a:pt x="158" y="2"/>
                  </a:lnTo>
                  <a:lnTo>
                    <a:pt x="164" y="2"/>
                  </a:lnTo>
                  <a:lnTo>
                    <a:pt x="173" y="4"/>
                  </a:lnTo>
                  <a:lnTo>
                    <a:pt x="183" y="8"/>
                  </a:lnTo>
                  <a:lnTo>
                    <a:pt x="192" y="11"/>
                  </a:lnTo>
                  <a:lnTo>
                    <a:pt x="202" y="17"/>
                  </a:lnTo>
                  <a:lnTo>
                    <a:pt x="210" y="21"/>
                  </a:lnTo>
                  <a:lnTo>
                    <a:pt x="215" y="27"/>
                  </a:lnTo>
                  <a:lnTo>
                    <a:pt x="221" y="30"/>
                  </a:lnTo>
                  <a:lnTo>
                    <a:pt x="225" y="34"/>
                  </a:lnTo>
                  <a:lnTo>
                    <a:pt x="227" y="38"/>
                  </a:lnTo>
                  <a:lnTo>
                    <a:pt x="229" y="42"/>
                  </a:lnTo>
                  <a:lnTo>
                    <a:pt x="231" y="46"/>
                  </a:lnTo>
                  <a:lnTo>
                    <a:pt x="231" y="50"/>
                  </a:lnTo>
                  <a:lnTo>
                    <a:pt x="231" y="55"/>
                  </a:lnTo>
                  <a:lnTo>
                    <a:pt x="231" y="63"/>
                  </a:lnTo>
                  <a:lnTo>
                    <a:pt x="229" y="71"/>
                  </a:lnTo>
                  <a:lnTo>
                    <a:pt x="229" y="82"/>
                  </a:lnTo>
                  <a:lnTo>
                    <a:pt x="229" y="92"/>
                  </a:lnTo>
                  <a:lnTo>
                    <a:pt x="227" y="105"/>
                  </a:lnTo>
                  <a:lnTo>
                    <a:pt x="225" y="118"/>
                  </a:lnTo>
                  <a:lnTo>
                    <a:pt x="225" y="128"/>
                  </a:lnTo>
                  <a:lnTo>
                    <a:pt x="225" y="136"/>
                  </a:lnTo>
                  <a:lnTo>
                    <a:pt x="223" y="147"/>
                  </a:lnTo>
                  <a:lnTo>
                    <a:pt x="223" y="157"/>
                  </a:lnTo>
                  <a:lnTo>
                    <a:pt x="221" y="168"/>
                  </a:lnTo>
                  <a:lnTo>
                    <a:pt x="221" y="180"/>
                  </a:lnTo>
                  <a:lnTo>
                    <a:pt x="221" y="193"/>
                  </a:lnTo>
                  <a:lnTo>
                    <a:pt x="219" y="206"/>
                  </a:lnTo>
                  <a:lnTo>
                    <a:pt x="219" y="222"/>
                  </a:lnTo>
                  <a:lnTo>
                    <a:pt x="217" y="235"/>
                  </a:lnTo>
                  <a:lnTo>
                    <a:pt x="217" y="252"/>
                  </a:lnTo>
                  <a:lnTo>
                    <a:pt x="217" y="267"/>
                  </a:lnTo>
                  <a:lnTo>
                    <a:pt x="215" y="285"/>
                  </a:lnTo>
                  <a:lnTo>
                    <a:pt x="215" y="304"/>
                  </a:lnTo>
                  <a:lnTo>
                    <a:pt x="213" y="323"/>
                  </a:lnTo>
                  <a:lnTo>
                    <a:pt x="213" y="342"/>
                  </a:lnTo>
                  <a:lnTo>
                    <a:pt x="212" y="361"/>
                  </a:lnTo>
                  <a:lnTo>
                    <a:pt x="212" y="380"/>
                  </a:lnTo>
                  <a:lnTo>
                    <a:pt x="210" y="399"/>
                  </a:lnTo>
                  <a:lnTo>
                    <a:pt x="210" y="417"/>
                  </a:lnTo>
                  <a:lnTo>
                    <a:pt x="208" y="434"/>
                  </a:lnTo>
                  <a:lnTo>
                    <a:pt x="206" y="451"/>
                  </a:lnTo>
                  <a:lnTo>
                    <a:pt x="204" y="466"/>
                  </a:lnTo>
                  <a:lnTo>
                    <a:pt x="202" y="480"/>
                  </a:lnTo>
                  <a:lnTo>
                    <a:pt x="200" y="495"/>
                  </a:lnTo>
                  <a:lnTo>
                    <a:pt x="198" y="508"/>
                  </a:lnTo>
                  <a:lnTo>
                    <a:pt x="196" y="522"/>
                  </a:lnTo>
                  <a:lnTo>
                    <a:pt x="192" y="533"/>
                  </a:lnTo>
                  <a:lnTo>
                    <a:pt x="191" y="545"/>
                  </a:lnTo>
                  <a:lnTo>
                    <a:pt x="189" y="554"/>
                  </a:lnTo>
                  <a:lnTo>
                    <a:pt x="187" y="564"/>
                  </a:lnTo>
                  <a:lnTo>
                    <a:pt x="185" y="573"/>
                  </a:lnTo>
                  <a:lnTo>
                    <a:pt x="179" y="592"/>
                  </a:lnTo>
                  <a:lnTo>
                    <a:pt x="173" y="612"/>
                  </a:lnTo>
                  <a:lnTo>
                    <a:pt x="166" y="631"/>
                  </a:lnTo>
                  <a:lnTo>
                    <a:pt x="160" y="648"/>
                  </a:lnTo>
                  <a:lnTo>
                    <a:pt x="152" y="665"/>
                  </a:lnTo>
                  <a:lnTo>
                    <a:pt x="143" y="680"/>
                  </a:lnTo>
                  <a:lnTo>
                    <a:pt x="135" y="696"/>
                  </a:lnTo>
                  <a:lnTo>
                    <a:pt x="126" y="711"/>
                  </a:lnTo>
                  <a:lnTo>
                    <a:pt x="116" y="726"/>
                  </a:lnTo>
                  <a:lnTo>
                    <a:pt x="107" y="742"/>
                  </a:lnTo>
                  <a:lnTo>
                    <a:pt x="97" y="757"/>
                  </a:lnTo>
                  <a:lnTo>
                    <a:pt x="87" y="768"/>
                  </a:lnTo>
                  <a:lnTo>
                    <a:pt x="78" y="782"/>
                  </a:lnTo>
                  <a:lnTo>
                    <a:pt x="68" y="793"/>
                  </a:lnTo>
                  <a:lnTo>
                    <a:pt x="59" y="805"/>
                  </a:lnTo>
                  <a:lnTo>
                    <a:pt x="49" y="814"/>
                  </a:lnTo>
                  <a:lnTo>
                    <a:pt x="40" y="824"/>
                  </a:lnTo>
                  <a:lnTo>
                    <a:pt x="30" y="831"/>
                  </a:lnTo>
                  <a:lnTo>
                    <a:pt x="22" y="837"/>
                  </a:lnTo>
                  <a:lnTo>
                    <a:pt x="15" y="843"/>
                  </a:lnTo>
                  <a:lnTo>
                    <a:pt x="9" y="847"/>
                  </a:lnTo>
                  <a:lnTo>
                    <a:pt x="5" y="849"/>
                  </a:lnTo>
                  <a:lnTo>
                    <a:pt x="1" y="849"/>
                  </a:lnTo>
                  <a:lnTo>
                    <a:pt x="0" y="849"/>
                  </a:lnTo>
                  <a:lnTo>
                    <a:pt x="0" y="849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0" y="845"/>
                  </a:lnTo>
                  <a:lnTo>
                    <a:pt x="1" y="839"/>
                  </a:lnTo>
                  <a:lnTo>
                    <a:pt x="3" y="833"/>
                  </a:lnTo>
                  <a:lnTo>
                    <a:pt x="9" y="824"/>
                  </a:lnTo>
                  <a:lnTo>
                    <a:pt x="15" y="814"/>
                  </a:lnTo>
                  <a:lnTo>
                    <a:pt x="22" y="803"/>
                  </a:lnTo>
                  <a:lnTo>
                    <a:pt x="34" y="789"/>
                  </a:lnTo>
                  <a:lnTo>
                    <a:pt x="43" y="774"/>
                  </a:lnTo>
                  <a:lnTo>
                    <a:pt x="55" y="757"/>
                  </a:lnTo>
                  <a:lnTo>
                    <a:pt x="64" y="742"/>
                  </a:lnTo>
                  <a:lnTo>
                    <a:pt x="74" y="724"/>
                  </a:lnTo>
                  <a:lnTo>
                    <a:pt x="84" y="705"/>
                  </a:lnTo>
                  <a:lnTo>
                    <a:pt x="93" y="688"/>
                  </a:lnTo>
                  <a:lnTo>
                    <a:pt x="103" y="667"/>
                  </a:lnTo>
                  <a:lnTo>
                    <a:pt x="112" y="646"/>
                  </a:lnTo>
                  <a:lnTo>
                    <a:pt x="116" y="636"/>
                  </a:lnTo>
                  <a:lnTo>
                    <a:pt x="120" y="625"/>
                  </a:lnTo>
                  <a:lnTo>
                    <a:pt x="124" y="613"/>
                  </a:lnTo>
                  <a:lnTo>
                    <a:pt x="128" y="600"/>
                  </a:lnTo>
                  <a:lnTo>
                    <a:pt x="131" y="587"/>
                  </a:lnTo>
                  <a:lnTo>
                    <a:pt x="135" y="573"/>
                  </a:lnTo>
                  <a:lnTo>
                    <a:pt x="137" y="560"/>
                  </a:lnTo>
                  <a:lnTo>
                    <a:pt x="141" y="545"/>
                  </a:lnTo>
                  <a:lnTo>
                    <a:pt x="143" y="529"/>
                  </a:lnTo>
                  <a:lnTo>
                    <a:pt x="147" y="512"/>
                  </a:lnTo>
                  <a:lnTo>
                    <a:pt x="149" y="497"/>
                  </a:lnTo>
                  <a:lnTo>
                    <a:pt x="150" y="480"/>
                  </a:lnTo>
                  <a:lnTo>
                    <a:pt x="154" y="462"/>
                  </a:lnTo>
                  <a:lnTo>
                    <a:pt x="156" y="443"/>
                  </a:lnTo>
                  <a:lnTo>
                    <a:pt x="158" y="426"/>
                  </a:lnTo>
                  <a:lnTo>
                    <a:pt x="158" y="407"/>
                  </a:lnTo>
                  <a:lnTo>
                    <a:pt x="160" y="388"/>
                  </a:lnTo>
                  <a:lnTo>
                    <a:pt x="162" y="371"/>
                  </a:lnTo>
                  <a:lnTo>
                    <a:pt x="164" y="353"/>
                  </a:lnTo>
                  <a:lnTo>
                    <a:pt x="164" y="336"/>
                  </a:lnTo>
                  <a:lnTo>
                    <a:pt x="166" y="321"/>
                  </a:lnTo>
                  <a:lnTo>
                    <a:pt x="166" y="304"/>
                  </a:lnTo>
                  <a:lnTo>
                    <a:pt x="168" y="289"/>
                  </a:lnTo>
                  <a:lnTo>
                    <a:pt x="168" y="275"/>
                  </a:lnTo>
                  <a:lnTo>
                    <a:pt x="168" y="260"/>
                  </a:lnTo>
                  <a:lnTo>
                    <a:pt x="170" y="246"/>
                  </a:lnTo>
                  <a:lnTo>
                    <a:pt x="170" y="233"/>
                  </a:lnTo>
                  <a:lnTo>
                    <a:pt x="170" y="220"/>
                  </a:lnTo>
                  <a:lnTo>
                    <a:pt x="170" y="208"/>
                  </a:lnTo>
                  <a:lnTo>
                    <a:pt x="168" y="197"/>
                  </a:lnTo>
                  <a:lnTo>
                    <a:pt x="168" y="185"/>
                  </a:lnTo>
                  <a:lnTo>
                    <a:pt x="168" y="176"/>
                  </a:lnTo>
                  <a:lnTo>
                    <a:pt x="166" y="164"/>
                  </a:lnTo>
                  <a:lnTo>
                    <a:pt x="166" y="155"/>
                  </a:lnTo>
                  <a:lnTo>
                    <a:pt x="166" y="145"/>
                  </a:lnTo>
                  <a:lnTo>
                    <a:pt x="166" y="138"/>
                  </a:lnTo>
                  <a:lnTo>
                    <a:pt x="164" y="128"/>
                  </a:lnTo>
                  <a:lnTo>
                    <a:pt x="164" y="120"/>
                  </a:lnTo>
                  <a:lnTo>
                    <a:pt x="164" y="107"/>
                  </a:lnTo>
                  <a:lnTo>
                    <a:pt x="162" y="94"/>
                  </a:lnTo>
                  <a:lnTo>
                    <a:pt x="162" y="84"/>
                  </a:lnTo>
                  <a:lnTo>
                    <a:pt x="160" y="74"/>
                  </a:lnTo>
                  <a:lnTo>
                    <a:pt x="158" y="67"/>
                  </a:lnTo>
                  <a:lnTo>
                    <a:pt x="156" y="55"/>
                  </a:lnTo>
                  <a:lnTo>
                    <a:pt x="152" y="46"/>
                  </a:lnTo>
                  <a:lnTo>
                    <a:pt x="149" y="40"/>
                  </a:lnTo>
                  <a:lnTo>
                    <a:pt x="147" y="36"/>
                  </a:lnTo>
                  <a:lnTo>
                    <a:pt x="143" y="32"/>
                  </a:lnTo>
                  <a:lnTo>
                    <a:pt x="137" y="29"/>
                  </a:lnTo>
                  <a:lnTo>
                    <a:pt x="137" y="29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5" name="Freeform 18"/>
            <p:cNvSpPr/>
            <p:nvPr/>
          </p:nvSpPr>
          <p:spPr bwMode="auto">
            <a:xfrm>
              <a:off x="1162050" y="2051050"/>
              <a:ext cx="147637" cy="146050"/>
            </a:xfrm>
            <a:custGeom>
              <a:gdLst>
                <a:gd name="T0" fmla="*/ 144 w 186"/>
                <a:gd name="T1" fmla="*/ 107 h 183"/>
                <a:gd name="T2" fmla="*/ 132 w 186"/>
                <a:gd name="T3" fmla="*/ 114 h 183"/>
                <a:gd name="T4" fmla="*/ 119 w 186"/>
                <a:gd name="T5" fmla="*/ 124 h 183"/>
                <a:gd name="T6" fmla="*/ 105 w 186"/>
                <a:gd name="T7" fmla="*/ 131 h 183"/>
                <a:gd name="T8" fmla="*/ 88 w 186"/>
                <a:gd name="T9" fmla="*/ 141 h 183"/>
                <a:gd name="T10" fmla="*/ 73 w 186"/>
                <a:gd name="T11" fmla="*/ 151 h 183"/>
                <a:gd name="T12" fmla="*/ 54 w 186"/>
                <a:gd name="T13" fmla="*/ 162 h 183"/>
                <a:gd name="T14" fmla="*/ 35 w 186"/>
                <a:gd name="T15" fmla="*/ 172 h 183"/>
                <a:gd name="T16" fmla="*/ 14 w 186"/>
                <a:gd name="T17" fmla="*/ 183 h 183"/>
                <a:gd name="T18" fmla="*/ 0 w 186"/>
                <a:gd name="T19" fmla="*/ 172 h 183"/>
                <a:gd name="T20" fmla="*/ 12 w 186"/>
                <a:gd name="T21" fmla="*/ 160 h 183"/>
                <a:gd name="T22" fmla="*/ 21 w 186"/>
                <a:gd name="T23" fmla="*/ 151 h 183"/>
                <a:gd name="T24" fmla="*/ 31 w 186"/>
                <a:gd name="T25" fmla="*/ 141 h 183"/>
                <a:gd name="T26" fmla="*/ 40 w 186"/>
                <a:gd name="T27" fmla="*/ 133 h 183"/>
                <a:gd name="T28" fmla="*/ 48 w 186"/>
                <a:gd name="T29" fmla="*/ 124 h 183"/>
                <a:gd name="T30" fmla="*/ 56 w 186"/>
                <a:gd name="T31" fmla="*/ 116 h 183"/>
                <a:gd name="T32" fmla="*/ 63 w 186"/>
                <a:gd name="T33" fmla="*/ 109 h 183"/>
                <a:gd name="T34" fmla="*/ 69 w 186"/>
                <a:gd name="T35" fmla="*/ 103 h 183"/>
                <a:gd name="T36" fmla="*/ 77 w 186"/>
                <a:gd name="T37" fmla="*/ 95 h 183"/>
                <a:gd name="T38" fmla="*/ 82 w 186"/>
                <a:gd name="T39" fmla="*/ 89 h 183"/>
                <a:gd name="T40" fmla="*/ 86 w 186"/>
                <a:gd name="T41" fmla="*/ 86 h 183"/>
                <a:gd name="T42" fmla="*/ 92 w 186"/>
                <a:gd name="T43" fmla="*/ 80 h 183"/>
                <a:gd name="T44" fmla="*/ 96 w 186"/>
                <a:gd name="T45" fmla="*/ 74 h 183"/>
                <a:gd name="T46" fmla="*/ 100 w 186"/>
                <a:gd name="T47" fmla="*/ 70 h 183"/>
                <a:gd name="T48" fmla="*/ 103 w 186"/>
                <a:gd name="T49" fmla="*/ 66 h 183"/>
                <a:gd name="T50" fmla="*/ 105 w 186"/>
                <a:gd name="T51" fmla="*/ 63 h 183"/>
                <a:gd name="T52" fmla="*/ 111 w 186"/>
                <a:gd name="T53" fmla="*/ 53 h 183"/>
                <a:gd name="T54" fmla="*/ 115 w 186"/>
                <a:gd name="T55" fmla="*/ 42 h 183"/>
                <a:gd name="T56" fmla="*/ 119 w 186"/>
                <a:gd name="T57" fmla="*/ 30 h 183"/>
                <a:gd name="T58" fmla="*/ 123 w 186"/>
                <a:gd name="T59" fmla="*/ 21 h 183"/>
                <a:gd name="T60" fmla="*/ 123 w 186"/>
                <a:gd name="T61" fmla="*/ 17 h 183"/>
                <a:gd name="T62" fmla="*/ 123 w 186"/>
                <a:gd name="T63" fmla="*/ 11 h 183"/>
                <a:gd name="T64" fmla="*/ 124 w 186"/>
                <a:gd name="T65" fmla="*/ 7 h 183"/>
                <a:gd name="T66" fmla="*/ 124 w 186"/>
                <a:gd name="T67" fmla="*/ 5 h 183"/>
                <a:gd name="T68" fmla="*/ 126 w 186"/>
                <a:gd name="T69" fmla="*/ 3 h 183"/>
                <a:gd name="T70" fmla="*/ 128 w 186"/>
                <a:gd name="T71" fmla="*/ 1 h 183"/>
                <a:gd name="T72" fmla="*/ 132 w 186"/>
                <a:gd name="T73" fmla="*/ 0 h 183"/>
                <a:gd name="T74" fmla="*/ 134 w 186"/>
                <a:gd name="T75" fmla="*/ 0 h 183"/>
                <a:gd name="T76" fmla="*/ 138 w 186"/>
                <a:gd name="T77" fmla="*/ 0 h 183"/>
                <a:gd name="T78" fmla="*/ 142 w 186"/>
                <a:gd name="T79" fmla="*/ 1 h 183"/>
                <a:gd name="T80" fmla="*/ 145 w 186"/>
                <a:gd name="T81" fmla="*/ 1 h 183"/>
                <a:gd name="T82" fmla="*/ 149 w 186"/>
                <a:gd name="T83" fmla="*/ 5 h 183"/>
                <a:gd name="T84" fmla="*/ 155 w 186"/>
                <a:gd name="T85" fmla="*/ 7 h 183"/>
                <a:gd name="T86" fmla="*/ 159 w 186"/>
                <a:gd name="T87" fmla="*/ 11 h 183"/>
                <a:gd name="T88" fmla="*/ 163 w 186"/>
                <a:gd name="T89" fmla="*/ 17 h 183"/>
                <a:gd name="T90" fmla="*/ 168 w 186"/>
                <a:gd name="T91" fmla="*/ 21 h 183"/>
                <a:gd name="T92" fmla="*/ 172 w 186"/>
                <a:gd name="T93" fmla="*/ 26 h 183"/>
                <a:gd name="T94" fmla="*/ 176 w 186"/>
                <a:gd name="T95" fmla="*/ 32 h 183"/>
                <a:gd name="T96" fmla="*/ 178 w 186"/>
                <a:gd name="T97" fmla="*/ 38 h 183"/>
                <a:gd name="T98" fmla="*/ 182 w 186"/>
                <a:gd name="T99" fmla="*/ 44 h 183"/>
                <a:gd name="T100" fmla="*/ 182 w 186"/>
                <a:gd name="T101" fmla="*/ 47 h 183"/>
                <a:gd name="T102" fmla="*/ 184 w 186"/>
                <a:gd name="T103" fmla="*/ 51 h 183"/>
                <a:gd name="T104" fmla="*/ 184 w 186"/>
                <a:gd name="T105" fmla="*/ 55 h 183"/>
                <a:gd name="T106" fmla="*/ 186 w 186"/>
                <a:gd name="T107" fmla="*/ 59 h 183"/>
                <a:gd name="T108" fmla="*/ 184 w 186"/>
                <a:gd name="T109" fmla="*/ 65 h 183"/>
                <a:gd name="T110" fmla="*/ 182 w 186"/>
                <a:gd name="T111" fmla="*/ 68 h 183"/>
                <a:gd name="T112" fmla="*/ 180 w 186"/>
                <a:gd name="T113" fmla="*/ 74 h 183"/>
                <a:gd name="T114" fmla="*/ 174 w 186"/>
                <a:gd name="T115" fmla="*/ 80 h 183"/>
                <a:gd name="T116" fmla="*/ 168 w 186"/>
                <a:gd name="T117" fmla="*/ 86 h 183"/>
                <a:gd name="T118" fmla="*/ 161 w 186"/>
                <a:gd name="T119" fmla="*/ 91 h 183"/>
                <a:gd name="T120" fmla="*/ 153 w 186"/>
                <a:gd name="T121" fmla="*/ 99 h 183"/>
                <a:gd name="T122" fmla="*/ 144 w 186"/>
                <a:gd name="T123" fmla="*/ 107 h 183"/>
                <a:gd name="T124" fmla="*/ 144 w 186"/>
                <a:gd name="T125" fmla="*/ 107 h 1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86" h="183">
                  <a:moveTo>
                    <a:pt x="144" y="107"/>
                  </a:moveTo>
                  <a:lnTo>
                    <a:pt x="132" y="114"/>
                  </a:lnTo>
                  <a:lnTo>
                    <a:pt x="119" y="124"/>
                  </a:lnTo>
                  <a:lnTo>
                    <a:pt x="105" y="131"/>
                  </a:lnTo>
                  <a:lnTo>
                    <a:pt x="88" y="141"/>
                  </a:lnTo>
                  <a:lnTo>
                    <a:pt x="73" y="151"/>
                  </a:lnTo>
                  <a:lnTo>
                    <a:pt x="54" y="162"/>
                  </a:lnTo>
                  <a:lnTo>
                    <a:pt x="35" y="172"/>
                  </a:lnTo>
                  <a:lnTo>
                    <a:pt x="14" y="183"/>
                  </a:lnTo>
                  <a:lnTo>
                    <a:pt x="0" y="172"/>
                  </a:lnTo>
                  <a:lnTo>
                    <a:pt x="12" y="160"/>
                  </a:lnTo>
                  <a:lnTo>
                    <a:pt x="21" y="151"/>
                  </a:lnTo>
                  <a:lnTo>
                    <a:pt x="31" y="141"/>
                  </a:lnTo>
                  <a:lnTo>
                    <a:pt x="40" y="133"/>
                  </a:lnTo>
                  <a:lnTo>
                    <a:pt x="48" y="124"/>
                  </a:lnTo>
                  <a:lnTo>
                    <a:pt x="56" y="116"/>
                  </a:lnTo>
                  <a:lnTo>
                    <a:pt x="63" y="109"/>
                  </a:lnTo>
                  <a:lnTo>
                    <a:pt x="69" y="103"/>
                  </a:lnTo>
                  <a:lnTo>
                    <a:pt x="77" y="95"/>
                  </a:lnTo>
                  <a:lnTo>
                    <a:pt x="82" y="89"/>
                  </a:lnTo>
                  <a:lnTo>
                    <a:pt x="86" y="86"/>
                  </a:lnTo>
                  <a:lnTo>
                    <a:pt x="92" y="80"/>
                  </a:lnTo>
                  <a:lnTo>
                    <a:pt x="96" y="74"/>
                  </a:lnTo>
                  <a:lnTo>
                    <a:pt x="100" y="70"/>
                  </a:lnTo>
                  <a:lnTo>
                    <a:pt x="103" y="66"/>
                  </a:lnTo>
                  <a:lnTo>
                    <a:pt x="105" y="63"/>
                  </a:lnTo>
                  <a:lnTo>
                    <a:pt x="111" y="53"/>
                  </a:lnTo>
                  <a:lnTo>
                    <a:pt x="115" y="42"/>
                  </a:lnTo>
                  <a:lnTo>
                    <a:pt x="119" y="30"/>
                  </a:lnTo>
                  <a:lnTo>
                    <a:pt x="123" y="21"/>
                  </a:lnTo>
                  <a:lnTo>
                    <a:pt x="123" y="17"/>
                  </a:lnTo>
                  <a:lnTo>
                    <a:pt x="123" y="11"/>
                  </a:lnTo>
                  <a:lnTo>
                    <a:pt x="124" y="7"/>
                  </a:lnTo>
                  <a:lnTo>
                    <a:pt x="124" y="5"/>
                  </a:lnTo>
                  <a:lnTo>
                    <a:pt x="126" y="3"/>
                  </a:lnTo>
                  <a:lnTo>
                    <a:pt x="128" y="1"/>
                  </a:lnTo>
                  <a:lnTo>
                    <a:pt x="132" y="0"/>
                  </a:lnTo>
                  <a:lnTo>
                    <a:pt x="134" y="0"/>
                  </a:lnTo>
                  <a:lnTo>
                    <a:pt x="138" y="0"/>
                  </a:lnTo>
                  <a:lnTo>
                    <a:pt x="142" y="1"/>
                  </a:lnTo>
                  <a:lnTo>
                    <a:pt x="145" y="1"/>
                  </a:lnTo>
                  <a:lnTo>
                    <a:pt x="149" y="5"/>
                  </a:lnTo>
                  <a:lnTo>
                    <a:pt x="155" y="7"/>
                  </a:lnTo>
                  <a:lnTo>
                    <a:pt x="159" y="11"/>
                  </a:lnTo>
                  <a:lnTo>
                    <a:pt x="163" y="17"/>
                  </a:lnTo>
                  <a:lnTo>
                    <a:pt x="168" y="21"/>
                  </a:lnTo>
                  <a:lnTo>
                    <a:pt x="172" y="26"/>
                  </a:lnTo>
                  <a:lnTo>
                    <a:pt x="176" y="32"/>
                  </a:lnTo>
                  <a:lnTo>
                    <a:pt x="178" y="38"/>
                  </a:lnTo>
                  <a:lnTo>
                    <a:pt x="182" y="44"/>
                  </a:lnTo>
                  <a:lnTo>
                    <a:pt x="182" y="47"/>
                  </a:lnTo>
                  <a:lnTo>
                    <a:pt x="184" y="51"/>
                  </a:lnTo>
                  <a:lnTo>
                    <a:pt x="184" y="55"/>
                  </a:lnTo>
                  <a:lnTo>
                    <a:pt x="186" y="59"/>
                  </a:lnTo>
                  <a:lnTo>
                    <a:pt x="184" y="65"/>
                  </a:lnTo>
                  <a:lnTo>
                    <a:pt x="182" y="68"/>
                  </a:lnTo>
                  <a:lnTo>
                    <a:pt x="180" y="74"/>
                  </a:lnTo>
                  <a:lnTo>
                    <a:pt x="174" y="80"/>
                  </a:lnTo>
                  <a:lnTo>
                    <a:pt x="168" y="86"/>
                  </a:lnTo>
                  <a:lnTo>
                    <a:pt x="161" y="91"/>
                  </a:lnTo>
                  <a:lnTo>
                    <a:pt x="153" y="99"/>
                  </a:lnTo>
                  <a:lnTo>
                    <a:pt x="144" y="107"/>
                  </a:lnTo>
                  <a:lnTo>
                    <a:pt x="144" y="107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6" name="Freeform 19"/>
            <p:cNvSpPr/>
            <p:nvPr/>
          </p:nvSpPr>
          <p:spPr bwMode="auto">
            <a:xfrm>
              <a:off x="1155700" y="2317750"/>
              <a:ext cx="96837" cy="103187"/>
            </a:xfrm>
            <a:custGeom>
              <a:gdLst>
                <a:gd name="T0" fmla="*/ 28 w 120"/>
                <a:gd name="T1" fmla="*/ 55 h 132"/>
                <a:gd name="T2" fmla="*/ 21 w 120"/>
                <a:gd name="T3" fmla="*/ 48 h 132"/>
                <a:gd name="T4" fmla="*/ 15 w 120"/>
                <a:gd name="T5" fmla="*/ 40 h 132"/>
                <a:gd name="T6" fmla="*/ 9 w 120"/>
                <a:gd name="T7" fmla="*/ 33 h 132"/>
                <a:gd name="T8" fmla="*/ 5 w 120"/>
                <a:gd name="T9" fmla="*/ 25 h 132"/>
                <a:gd name="T10" fmla="*/ 3 w 120"/>
                <a:gd name="T11" fmla="*/ 17 h 132"/>
                <a:gd name="T12" fmla="*/ 2 w 120"/>
                <a:gd name="T13" fmla="*/ 12 h 132"/>
                <a:gd name="T14" fmla="*/ 0 w 120"/>
                <a:gd name="T15" fmla="*/ 6 h 132"/>
                <a:gd name="T16" fmla="*/ 0 w 120"/>
                <a:gd name="T17" fmla="*/ 0 h 132"/>
                <a:gd name="T18" fmla="*/ 21 w 120"/>
                <a:gd name="T19" fmla="*/ 8 h 132"/>
                <a:gd name="T20" fmla="*/ 44 w 120"/>
                <a:gd name="T21" fmla="*/ 15 h 132"/>
                <a:gd name="T22" fmla="*/ 63 w 120"/>
                <a:gd name="T23" fmla="*/ 27 h 132"/>
                <a:gd name="T24" fmla="*/ 84 w 120"/>
                <a:gd name="T25" fmla="*/ 38 h 132"/>
                <a:gd name="T26" fmla="*/ 91 w 120"/>
                <a:gd name="T27" fmla="*/ 46 h 132"/>
                <a:gd name="T28" fmla="*/ 99 w 120"/>
                <a:gd name="T29" fmla="*/ 54 h 132"/>
                <a:gd name="T30" fmla="*/ 107 w 120"/>
                <a:gd name="T31" fmla="*/ 61 h 132"/>
                <a:gd name="T32" fmla="*/ 110 w 120"/>
                <a:gd name="T33" fmla="*/ 69 h 132"/>
                <a:gd name="T34" fmla="*/ 114 w 120"/>
                <a:gd name="T35" fmla="*/ 75 h 132"/>
                <a:gd name="T36" fmla="*/ 118 w 120"/>
                <a:gd name="T37" fmla="*/ 80 h 132"/>
                <a:gd name="T38" fmla="*/ 120 w 120"/>
                <a:gd name="T39" fmla="*/ 88 h 132"/>
                <a:gd name="T40" fmla="*/ 120 w 120"/>
                <a:gd name="T41" fmla="*/ 94 h 132"/>
                <a:gd name="T42" fmla="*/ 120 w 120"/>
                <a:gd name="T43" fmla="*/ 101 h 132"/>
                <a:gd name="T44" fmla="*/ 120 w 120"/>
                <a:gd name="T45" fmla="*/ 107 h 132"/>
                <a:gd name="T46" fmla="*/ 120 w 120"/>
                <a:gd name="T47" fmla="*/ 113 h 132"/>
                <a:gd name="T48" fmla="*/ 120 w 120"/>
                <a:gd name="T49" fmla="*/ 119 h 132"/>
                <a:gd name="T50" fmla="*/ 120 w 120"/>
                <a:gd name="T51" fmla="*/ 120 h 132"/>
                <a:gd name="T52" fmla="*/ 118 w 120"/>
                <a:gd name="T53" fmla="*/ 124 h 132"/>
                <a:gd name="T54" fmla="*/ 118 w 120"/>
                <a:gd name="T55" fmla="*/ 126 h 132"/>
                <a:gd name="T56" fmla="*/ 116 w 120"/>
                <a:gd name="T57" fmla="*/ 128 h 132"/>
                <a:gd name="T58" fmla="*/ 114 w 120"/>
                <a:gd name="T59" fmla="*/ 130 h 132"/>
                <a:gd name="T60" fmla="*/ 112 w 120"/>
                <a:gd name="T61" fmla="*/ 130 h 132"/>
                <a:gd name="T62" fmla="*/ 110 w 120"/>
                <a:gd name="T63" fmla="*/ 132 h 132"/>
                <a:gd name="T64" fmla="*/ 109 w 120"/>
                <a:gd name="T65" fmla="*/ 132 h 132"/>
                <a:gd name="T66" fmla="*/ 107 w 120"/>
                <a:gd name="T67" fmla="*/ 130 h 132"/>
                <a:gd name="T68" fmla="*/ 103 w 120"/>
                <a:gd name="T69" fmla="*/ 130 h 132"/>
                <a:gd name="T70" fmla="*/ 99 w 120"/>
                <a:gd name="T71" fmla="*/ 126 h 132"/>
                <a:gd name="T72" fmla="*/ 95 w 120"/>
                <a:gd name="T73" fmla="*/ 124 h 132"/>
                <a:gd name="T74" fmla="*/ 88 w 120"/>
                <a:gd name="T75" fmla="*/ 120 h 132"/>
                <a:gd name="T76" fmla="*/ 80 w 120"/>
                <a:gd name="T77" fmla="*/ 115 h 132"/>
                <a:gd name="T78" fmla="*/ 74 w 120"/>
                <a:gd name="T79" fmla="*/ 107 h 132"/>
                <a:gd name="T80" fmla="*/ 70 w 120"/>
                <a:gd name="T81" fmla="*/ 99 h 132"/>
                <a:gd name="T82" fmla="*/ 68 w 120"/>
                <a:gd name="T83" fmla="*/ 96 h 132"/>
                <a:gd name="T84" fmla="*/ 65 w 120"/>
                <a:gd name="T85" fmla="*/ 92 h 132"/>
                <a:gd name="T86" fmla="*/ 61 w 120"/>
                <a:gd name="T87" fmla="*/ 86 h 132"/>
                <a:gd name="T88" fmla="*/ 55 w 120"/>
                <a:gd name="T89" fmla="*/ 82 h 132"/>
                <a:gd name="T90" fmla="*/ 49 w 120"/>
                <a:gd name="T91" fmla="*/ 77 h 132"/>
                <a:gd name="T92" fmla="*/ 44 w 120"/>
                <a:gd name="T93" fmla="*/ 71 h 132"/>
                <a:gd name="T94" fmla="*/ 36 w 120"/>
                <a:gd name="T95" fmla="*/ 63 h 132"/>
                <a:gd name="T96" fmla="*/ 28 w 120"/>
                <a:gd name="T97" fmla="*/ 55 h 132"/>
                <a:gd name="T98" fmla="*/ 28 w 120"/>
                <a:gd name="T99" fmla="*/ 55 h 1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0" h="132">
                  <a:moveTo>
                    <a:pt x="28" y="55"/>
                  </a:moveTo>
                  <a:lnTo>
                    <a:pt x="21" y="48"/>
                  </a:lnTo>
                  <a:lnTo>
                    <a:pt x="15" y="40"/>
                  </a:lnTo>
                  <a:lnTo>
                    <a:pt x="9" y="33"/>
                  </a:lnTo>
                  <a:lnTo>
                    <a:pt x="5" y="25"/>
                  </a:lnTo>
                  <a:lnTo>
                    <a:pt x="3" y="17"/>
                  </a:lnTo>
                  <a:lnTo>
                    <a:pt x="2" y="12"/>
                  </a:lnTo>
                  <a:lnTo>
                    <a:pt x="0" y="6"/>
                  </a:lnTo>
                  <a:lnTo>
                    <a:pt x="0" y="0"/>
                  </a:lnTo>
                  <a:lnTo>
                    <a:pt x="21" y="8"/>
                  </a:lnTo>
                  <a:lnTo>
                    <a:pt x="44" y="15"/>
                  </a:lnTo>
                  <a:lnTo>
                    <a:pt x="63" y="27"/>
                  </a:lnTo>
                  <a:lnTo>
                    <a:pt x="84" y="38"/>
                  </a:lnTo>
                  <a:lnTo>
                    <a:pt x="91" y="46"/>
                  </a:lnTo>
                  <a:lnTo>
                    <a:pt x="99" y="54"/>
                  </a:lnTo>
                  <a:lnTo>
                    <a:pt x="107" y="61"/>
                  </a:lnTo>
                  <a:lnTo>
                    <a:pt x="110" y="69"/>
                  </a:lnTo>
                  <a:lnTo>
                    <a:pt x="114" y="75"/>
                  </a:lnTo>
                  <a:lnTo>
                    <a:pt x="118" y="80"/>
                  </a:lnTo>
                  <a:lnTo>
                    <a:pt x="120" y="88"/>
                  </a:lnTo>
                  <a:lnTo>
                    <a:pt x="120" y="94"/>
                  </a:lnTo>
                  <a:lnTo>
                    <a:pt x="120" y="101"/>
                  </a:lnTo>
                  <a:lnTo>
                    <a:pt x="120" y="107"/>
                  </a:lnTo>
                  <a:lnTo>
                    <a:pt x="120" y="113"/>
                  </a:lnTo>
                  <a:lnTo>
                    <a:pt x="120" y="119"/>
                  </a:lnTo>
                  <a:lnTo>
                    <a:pt x="120" y="120"/>
                  </a:lnTo>
                  <a:lnTo>
                    <a:pt x="118" y="124"/>
                  </a:lnTo>
                  <a:lnTo>
                    <a:pt x="118" y="126"/>
                  </a:lnTo>
                  <a:lnTo>
                    <a:pt x="116" y="128"/>
                  </a:lnTo>
                  <a:lnTo>
                    <a:pt x="114" y="130"/>
                  </a:lnTo>
                  <a:lnTo>
                    <a:pt x="112" y="130"/>
                  </a:lnTo>
                  <a:lnTo>
                    <a:pt x="110" y="132"/>
                  </a:lnTo>
                  <a:lnTo>
                    <a:pt x="109" y="132"/>
                  </a:lnTo>
                  <a:lnTo>
                    <a:pt x="107" y="130"/>
                  </a:lnTo>
                  <a:lnTo>
                    <a:pt x="103" y="130"/>
                  </a:lnTo>
                  <a:lnTo>
                    <a:pt x="99" y="126"/>
                  </a:lnTo>
                  <a:lnTo>
                    <a:pt x="95" y="124"/>
                  </a:lnTo>
                  <a:lnTo>
                    <a:pt x="88" y="120"/>
                  </a:lnTo>
                  <a:lnTo>
                    <a:pt x="80" y="115"/>
                  </a:lnTo>
                  <a:lnTo>
                    <a:pt x="74" y="107"/>
                  </a:lnTo>
                  <a:lnTo>
                    <a:pt x="70" y="99"/>
                  </a:lnTo>
                  <a:lnTo>
                    <a:pt x="68" y="96"/>
                  </a:lnTo>
                  <a:lnTo>
                    <a:pt x="65" y="92"/>
                  </a:lnTo>
                  <a:lnTo>
                    <a:pt x="61" y="86"/>
                  </a:lnTo>
                  <a:lnTo>
                    <a:pt x="55" y="82"/>
                  </a:lnTo>
                  <a:lnTo>
                    <a:pt x="49" y="77"/>
                  </a:lnTo>
                  <a:lnTo>
                    <a:pt x="44" y="71"/>
                  </a:lnTo>
                  <a:lnTo>
                    <a:pt x="36" y="63"/>
                  </a:lnTo>
                  <a:lnTo>
                    <a:pt x="28" y="55"/>
                  </a:lnTo>
                  <a:lnTo>
                    <a:pt x="28" y="55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7" name="Freeform 20"/>
            <p:cNvSpPr/>
            <p:nvPr/>
          </p:nvSpPr>
          <p:spPr bwMode="auto">
            <a:xfrm>
              <a:off x="1323975" y="1930400"/>
              <a:ext cx="85725" cy="200025"/>
            </a:xfrm>
            <a:custGeom>
              <a:gdLst>
                <a:gd name="T0" fmla="*/ 68 w 107"/>
                <a:gd name="T1" fmla="*/ 227 h 252"/>
                <a:gd name="T2" fmla="*/ 63 w 107"/>
                <a:gd name="T3" fmla="*/ 206 h 252"/>
                <a:gd name="T4" fmla="*/ 57 w 107"/>
                <a:gd name="T5" fmla="*/ 179 h 252"/>
                <a:gd name="T6" fmla="*/ 53 w 107"/>
                <a:gd name="T7" fmla="*/ 164 h 252"/>
                <a:gd name="T8" fmla="*/ 49 w 107"/>
                <a:gd name="T9" fmla="*/ 147 h 252"/>
                <a:gd name="T10" fmla="*/ 47 w 107"/>
                <a:gd name="T11" fmla="*/ 126 h 252"/>
                <a:gd name="T12" fmla="*/ 42 w 107"/>
                <a:gd name="T13" fmla="*/ 107 h 252"/>
                <a:gd name="T14" fmla="*/ 38 w 107"/>
                <a:gd name="T15" fmla="*/ 89 h 252"/>
                <a:gd name="T16" fmla="*/ 34 w 107"/>
                <a:gd name="T17" fmla="*/ 74 h 252"/>
                <a:gd name="T18" fmla="*/ 30 w 107"/>
                <a:gd name="T19" fmla="*/ 61 h 252"/>
                <a:gd name="T20" fmla="*/ 26 w 107"/>
                <a:gd name="T21" fmla="*/ 51 h 252"/>
                <a:gd name="T22" fmla="*/ 23 w 107"/>
                <a:gd name="T23" fmla="*/ 42 h 252"/>
                <a:gd name="T24" fmla="*/ 17 w 107"/>
                <a:gd name="T25" fmla="*/ 36 h 252"/>
                <a:gd name="T26" fmla="*/ 13 w 107"/>
                <a:gd name="T27" fmla="*/ 32 h 252"/>
                <a:gd name="T28" fmla="*/ 5 w 107"/>
                <a:gd name="T29" fmla="*/ 28 h 252"/>
                <a:gd name="T30" fmla="*/ 2 w 107"/>
                <a:gd name="T31" fmla="*/ 23 h 252"/>
                <a:gd name="T32" fmla="*/ 0 w 107"/>
                <a:gd name="T33" fmla="*/ 15 h 252"/>
                <a:gd name="T34" fmla="*/ 2 w 107"/>
                <a:gd name="T35" fmla="*/ 5 h 252"/>
                <a:gd name="T36" fmla="*/ 4 w 107"/>
                <a:gd name="T37" fmla="*/ 3 h 252"/>
                <a:gd name="T38" fmla="*/ 7 w 107"/>
                <a:gd name="T39" fmla="*/ 2 h 252"/>
                <a:gd name="T40" fmla="*/ 15 w 107"/>
                <a:gd name="T41" fmla="*/ 0 h 252"/>
                <a:gd name="T42" fmla="*/ 23 w 107"/>
                <a:gd name="T43" fmla="*/ 0 h 252"/>
                <a:gd name="T44" fmla="*/ 32 w 107"/>
                <a:gd name="T45" fmla="*/ 2 h 252"/>
                <a:gd name="T46" fmla="*/ 46 w 107"/>
                <a:gd name="T47" fmla="*/ 3 h 252"/>
                <a:gd name="T48" fmla="*/ 59 w 107"/>
                <a:gd name="T49" fmla="*/ 5 h 252"/>
                <a:gd name="T50" fmla="*/ 76 w 107"/>
                <a:gd name="T51" fmla="*/ 11 h 252"/>
                <a:gd name="T52" fmla="*/ 76 w 107"/>
                <a:gd name="T53" fmla="*/ 19 h 252"/>
                <a:gd name="T54" fmla="*/ 78 w 107"/>
                <a:gd name="T55" fmla="*/ 30 h 252"/>
                <a:gd name="T56" fmla="*/ 80 w 107"/>
                <a:gd name="T57" fmla="*/ 44 h 252"/>
                <a:gd name="T58" fmla="*/ 82 w 107"/>
                <a:gd name="T59" fmla="*/ 59 h 252"/>
                <a:gd name="T60" fmla="*/ 86 w 107"/>
                <a:gd name="T61" fmla="*/ 76 h 252"/>
                <a:gd name="T62" fmla="*/ 88 w 107"/>
                <a:gd name="T63" fmla="*/ 97 h 252"/>
                <a:gd name="T64" fmla="*/ 93 w 107"/>
                <a:gd name="T65" fmla="*/ 118 h 252"/>
                <a:gd name="T66" fmla="*/ 97 w 107"/>
                <a:gd name="T67" fmla="*/ 143 h 252"/>
                <a:gd name="T68" fmla="*/ 101 w 107"/>
                <a:gd name="T69" fmla="*/ 168 h 252"/>
                <a:gd name="T70" fmla="*/ 105 w 107"/>
                <a:gd name="T71" fmla="*/ 189 h 252"/>
                <a:gd name="T72" fmla="*/ 107 w 107"/>
                <a:gd name="T73" fmla="*/ 206 h 252"/>
                <a:gd name="T74" fmla="*/ 107 w 107"/>
                <a:gd name="T75" fmla="*/ 221 h 252"/>
                <a:gd name="T76" fmla="*/ 107 w 107"/>
                <a:gd name="T77" fmla="*/ 233 h 252"/>
                <a:gd name="T78" fmla="*/ 107 w 107"/>
                <a:gd name="T79" fmla="*/ 242 h 252"/>
                <a:gd name="T80" fmla="*/ 105 w 107"/>
                <a:gd name="T81" fmla="*/ 248 h 252"/>
                <a:gd name="T82" fmla="*/ 101 w 107"/>
                <a:gd name="T83" fmla="*/ 250 h 252"/>
                <a:gd name="T84" fmla="*/ 95 w 107"/>
                <a:gd name="T85" fmla="*/ 252 h 252"/>
                <a:gd name="T86" fmla="*/ 88 w 107"/>
                <a:gd name="T87" fmla="*/ 248 h 252"/>
                <a:gd name="T88" fmla="*/ 80 w 107"/>
                <a:gd name="T89" fmla="*/ 242 h 252"/>
                <a:gd name="T90" fmla="*/ 72 w 107"/>
                <a:gd name="T91" fmla="*/ 233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7" h="251">
                  <a:moveTo>
                    <a:pt x="72" y="233"/>
                  </a:moveTo>
                  <a:lnTo>
                    <a:pt x="68" y="227"/>
                  </a:lnTo>
                  <a:lnTo>
                    <a:pt x="67" y="218"/>
                  </a:lnTo>
                  <a:lnTo>
                    <a:pt x="63" y="206"/>
                  </a:lnTo>
                  <a:lnTo>
                    <a:pt x="59" y="195"/>
                  </a:lnTo>
                  <a:lnTo>
                    <a:pt x="57" y="179"/>
                  </a:lnTo>
                  <a:lnTo>
                    <a:pt x="55" y="172"/>
                  </a:lnTo>
                  <a:lnTo>
                    <a:pt x="53" y="164"/>
                  </a:lnTo>
                  <a:lnTo>
                    <a:pt x="51" y="156"/>
                  </a:lnTo>
                  <a:lnTo>
                    <a:pt x="49" y="147"/>
                  </a:lnTo>
                  <a:lnTo>
                    <a:pt x="47" y="137"/>
                  </a:lnTo>
                  <a:lnTo>
                    <a:pt x="47" y="126"/>
                  </a:lnTo>
                  <a:lnTo>
                    <a:pt x="44" y="116"/>
                  </a:lnTo>
                  <a:lnTo>
                    <a:pt x="42" y="107"/>
                  </a:lnTo>
                  <a:lnTo>
                    <a:pt x="40" y="97"/>
                  </a:lnTo>
                  <a:lnTo>
                    <a:pt x="38" y="89"/>
                  </a:lnTo>
                  <a:lnTo>
                    <a:pt x="36" y="82"/>
                  </a:lnTo>
                  <a:lnTo>
                    <a:pt x="34" y="74"/>
                  </a:lnTo>
                  <a:lnTo>
                    <a:pt x="32" y="68"/>
                  </a:lnTo>
                  <a:lnTo>
                    <a:pt x="30" y="61"/>
                  </a:lnTo>
                  <a:lnTo>
                    <a:pt x="28" y="55"/>
                  </a:lnTo>
                  <a:lnTo>
                    <a:pt x="26" y="51"/>
                  </a:lnTo>
                  <a:lnTo>
                    <a:pt x="25" y="46"/>
                  </a:lnTo>
                  <a:lnTo>
                    <a:pt x="23" y="42"/>
                  </a:lnTo>
                  <a:lnTo>
                    <a:pt x="21" y="40"/>
                  </a:lnTo>
                  <a:lnTo>
                    <a:pt x="17" y="36"/>
                  </a:lnTo>
                  <a:lnTo>
                    <a:pt x="15" y="34"/>
                  </a:lnTo>
                  <a:lnTo>
                    <a:pt x="13" y="32"/>
                  </a:lnTo>
                  <a:lnTo>
                    <a:pt x="9" y="30"/>
                  </a:lnTo>
                  <a:lnTo>
                    <a:pt x="5" y="28"/>
                  </a:lnTo>
                  <a:lnTo>
                    <a:pt x="4" y="25"/>
                  </a:lnTo>
                  <a:lnTo>
                    <a:pt x="2" y="23"/>
                  </a:lnTo>
                  <a:lnTo>
                    <a:pt x="0" y="19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5"/>
                  </a:lnTo>
                  <a:lnTo>
                    <a:pt x="2" y="5"/>
                  </a:lnTo>
                  <a:lnTo>
                    <a:pt x="4" y="3"/>
                  </a:lnTo>
                  <a:lnTo>
                    <a:pt x="5" y="2"/>
                  </a:lnTo>
                  <a:lnTo>
                    <a:pt x="7" y="2"/>
                  </a:lnTo>
                  <a:lnTo>
                    <a:pt x="11" y="2"/>
                  </a:lnTo>
                  <a:lnTo>
                    <a:pt x="15" y="0"/>
                  </a:lnTo>
                  <a:lnTo>
                    <a:pt x="19" y="0"/>
                  </a:lnTo>
                  <a:lnTo>
                    <a:pt x="23" y="0"/>
                  </a:lnTo>
                  <a:lnTo>
                    <a:pt x="28" y="0"/>
                  </a:lnTo>
                  <a:lnTo>
                    <a:pt x="32" y="2"/>
                  </a:lnTo>
                  <a:lnTo>
                    <a:pt x="40" y="2"/>
                  </a:lnTo>
                  <a:lnTo>
                    <a:pt x="46" y="3"/>
                  </a:lnTo>
                  <a:lnTo>
                    <a:pt x="53" y="3"/>
                  </a:lnTo>
                  <a:lnTo>
                    <a:pt x="59" y="5"/>
                  </a:lnTo>
                  <a:lnTo>
                    <a:pt x="68" y="7"/>
                  </a:lnTo>
                  <a:lnTo>
                    <a:pt x="76" y="11"/>
                  </a:lnTo>
                  <a:lnTo>
                    <a:pt x="76" y="15"/>
                  </a:lnTo>
                  <a:lnTo>
                    <a:pt x="76" y="19"/>
                  </a:lnTo>
                  <a:lnTo>
                    <a:pt x="76" y="25"/>
                  </a:lnTo>
                  <a:lnTo>
                    <a:pt x="78" y="30"/>
                  </a:lnTo>
                  <a:lnTo>
                    <a:pt x="78" y="38"/>
                  </a:lnTo>
                  <a:lnTo>
                    <a:pt x="80" y="44"/>
                  </a:lnTo>
                  <a:lnTo>
                    <a:pt x="80" y="51"/>
                  </a:lnTo>
                  <a:lnTo>
                    <a:pt x="82" y="59"/>
                  </a:lnTo>
                  <a:lnTo>
                    <a:pt x="84" y="68"/>
                  </a:lnTo>
                  <a:lnTo>
                    <a:pt x="86" y="76"/>
                  </a:lnTo>
                  <a:lnTo>
                    <a:pt x="88" y="86"/>
                  </a:lnTo>
                  <a:lnTo>
                    <a:pt x="88" y="97"/>
                  </a:lnTo>
                  <a:lnTo>
                    <a:pt x="91" y="107"/>
                  </a:lnTo>
                  <a:lnTo>
                    <a:pt x="93" y="118"/>
                  </a:lnTo>
                  <a:lnTo>
                    <a:pt x="95" y="132"/>
                  </a:lnTo>
                  <a:lnTo>
                    <a:pt x="97" y="143"/>
                  </a:lnTo>
                  <a:lnTo>
                    <a:pt x="99" y="156"/>
                  </a:lnTo>
                  <a:lnTo>
                    <a:pt x="101" y="168"/>
                  </a:lnTo>
                  <a:lnTo>
                    <a:pt x="103" y="179"/>
                  </a:lnTo>
                  <a:lnTo>
                    <a:pt x="105" y="189"/>
                  </a:lnTo>
                  <a:lnTo>
                    <a:pt x="105" y="198"/>
                  </a:lnTo>
                  <a:lnTo>
                    <a:pt x="107" y="206"/>
                  </a:lnTo>
                  <a:lnTo>
                    <a:pt x="107" y="214"/>
                  </a:lnTo>
                  <a:lnTo>
                    <a:pt x="107" y="221"/>
                  </a:lnTo>
                  <a:lnTo>
                    <a:pt x="107" y="227"/>
                  </a:lnTo>
                  <a:lnTo>
                    <a:pt x="107" y="233"/>
                  </a:lnTo>
                  <a:lnTo>
                    <a:pt x="107" y="239"/>
                  </a:lnTo>
                  <a:lnTo>
                    <a:pt x="107" y="242"/>
                  </a:lnTo>
                  <a:lnTo>
                    <a:pt x="105" y="244"/>
                  </a:lnTo>
                  <a:lnTo>
                    <a:pt x="105" y="248"/>
                  </a:lnTo>
                  <a:lnTo>
                    <a:pt x="103" y="250"/>
                  </a:lnTo>
                  <a:lnTo>
                    <a:pt x="101" y="250"/>
                  </a:lnTo>
                  <a:lnTo>
                    <a:pt x="97" y="252"/>
                  </a:lnTo>
                  <a:lnTo>
                    <a:pt x="95" y="252"/>
                  </a:lnTo>
                  <a:lnTo>
                    <a:pt x="91" y="250"/>
                  </a:lnTo>
                  <a:lnTo>
                    <a:pt x="88" y="248"/>
                  </a:lnTo>
                  <a:lnTo>
                    <a:pt x="84" y="246"/>
                  </a:lnTo>
                  <a:lnTo>
                    <a:pt x="80" y="242"/>
                  </a:lnTo>
                  <a:lnTo>
                    <a:pt x="76" y="239"/>
                  </a:lnTo>
                  <a:lnTo>
                    <a:pt x="72" y="233"/>
                  </a:lnTo>
                  <a:lnTo>
                    <a:pt x="72" y="233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8" name="Freeform 21"/>
            <p:cNvSpPr/>
            <p:nvPr/>
          </p:nvSpPr>
          <p:spPr bwMode="auto">
            <a:xfrm>
              <a:off x="1357313" y="1893888"/>
              <a:ext cx="290512" cy="193675"/>
            </a:xfrm>
            <a:custGeom>
              <a:gdLst>
                <a:gd name="T0" fmla="*/ 239 w 365"/>
                <a:gd name="T1" fmla="*/ 231 h 244"/>
                <a:gd name="T2" fmla="*/ 246 w 365"/>
                <a:gd name="T3" fmla="*/ 204 h 244"/>
                <a:gd name="T4" fmla="*/ 252 w 365"/>
                <a:gd name="T5" fmla="*/ 181 h 244"/>
                <a:gd name="T6" fmla="*/ 258 w 365"/>
                <a:gd name="T7" fmla="*/ 158 h 244"/>
                <a:gd name="T8" fmla="*/ 261 w 365"/>
                <a:gd name="T9" fmla="*/ 139 h 244"/>
                <a:gd name="T10" fmla="*/ 267 w 365"/>
                <a:gd name="T11" fmla="*/ 124 h 244"/>
                <a:gd name="T12" fmla="*/ 269 w 365"/>
                <a:gd name="T13" fmla="*/ 111 h 244"/>
                <a:gd name="T14" fmla="*/ 271 w 365"/>
                <a:gd name="T15" fmla="*/ 99 h 244"/>
                <a:gd name="T16" fmla="*/ 273 w 365"/>
                <a:gd name="T17" fmla="*/ 88 h 244"/>
                <a:gd name="T18" fmla="*/ 271 w 365"/>
                <a:gd name="T19" fmla="*/ 74 h 244"/>
                <a:gd name="T20" fmla="*/ 267 w 365"/>
                <a:gd name="T21" fmla="*/ 65 h 244"/>
                <a:gd name="T22" fmla="*/ 263 w 365"/>
                <a:gd name="T23" fmla="*/ 59 h 244"/>
                <a:gd name="T24" fmla="*/ 258 w 365"/>
                <a:gd name="T25" fmla="*/ 55 h 244"/>
                <a:gd name="T26" fmla="*/ 248 w 365"/>
                <a:gd name="T27" fmla="*/ 55 h 244"/>
                <a:gd name="T28" fmla="*/ 231 w 365"/>
                <a:gd name="T29" fmla="*/ 57 h 244"/>
                <a:gd name="T30" fmla="*/ 208 w 365"/>
                <a:gd name="T31" fmla="*/ 61 h 244"/>
                <a:gd name="T32" fmla="*/ 179 w 365"/>
                <a:gd name="T33" fmla="*/ 65 h 244"/>
                <a:gd name="T34" fmla="*/ 141 w 365"/>
                <a:gd name="T35" fmla="*/ 72 h 244"/>
                <a:gd name="T36" fmla="*/ 99 w 365"/>
                <a:gd name="T37" fmla="*/ 80 h 244"/>
                <a:gd name="T38" fmla="*/ 49 w 365"/>
                <a:gd name="T39" fmla="*/ 90 h 244"/>
                <a:gd name="T40" fmla="*/ 11 w 365"/>
                <a:gd name="T41" fmla="*/ 78 h 244"/>
                <a:gd name="T42" fmla="*/ 40 w 365"/>
                <a:gd name="T43" fmla="*/ 57 h 244"/>
                <a:gd name="T44" fmla="*/ 118 w 365"/>
                <a:gd name="T45" fmla="*/ 44 h 244"/>
                <a:gd name="T46" fmla="*/ 172 w 365"/>
                <a:gd name="T47" fmla="*/ 32 h 244"/>
                <a:gd name="T48" fmla="*/ 202 w 365"/>
                <a:gd name="T49" fmla="*/ 25 h 244"/>
                <a:gd name="T50" fmla="*/ 225 w 365"/>
                <a:gd name="T51" fmla="*/ 19 h 244"/>
                <a:gd name="T52" fmla="*/ 242 w 365"/>
                <a:gd name="T53" fmla="*/ 13 h 244"/>
                <a:gd name="T54" fmla="*/ 248 w 365"/>
                <a:gd name="T55" fmla="*/ 9 h 244"/>
                <a:gd name="T56" fmla="*/ 263 w 365"/>
                <a:gd name="T57" fmla="*/ 4 h 244"/>
                <a:gd name="T58" fmla="*/ 277 w 365"/>
                <a:gd name="T59" fmla="*/ 0 h 244"/>
                <a:gd name="T60" fmla="*/ 284 w 365"/>
                <a:gd name="T61" fmla="*/ 6 h 244"/>
                <a:gd name="T62" fmla="*/ 296 w 365"/>
                <a:gd name="T63" fmla="*/ 11 h 244"/>
                <a:gd name="T64" fmla="*/ 309 w 365"/>
                <a:gd name="T65" fmla="*/ 17 h 244"/>
                <a:gd name="T66" fmla="*/ 326 w 365"/>
                <a:gd name="T67" fmla="*/ 27 h 244"/>
                <a:gd name="T68" fmla="*/ 344 w 365"/>
                <a:gd name="T69" fmla="*/ 38 h 244"/>
                <a:gd name="T70" fmla="*/ 355 w 365"/>
                <a:gd name="T71" fmla="*/ 48 h 244"/>
                <a:gd name="T72" fmla="*/ 363 w 365"/>
                <a:gd name="T73" fmla="*/ 55 h 244"/>
                <a:gd name="T74" fmla="*/ 365 w 365"/>
                <a:gd name="T75" fmla="*/ 61 h 244"/>
                <a:gd name="T76" fmla="*/ 357 w 365"/>
                <a:gd name="T77" fmla="*/ 69 h 244"/>
                <a:gd name="T78" fmla="*/ 347 w 365"/>
                <a:gd name="T79" fmla="*/ 78 h 244"/>
                <a:gd name="T80" fmla="*/ 344 w 365"/>
                <a:gd name="T81" fmla="*/ 82 h 244"/>
                <a:gd name="T82" fmla="*/ 338 w 365"/>
                <a:gd name="T83" fmla="*/ 88 h 244"/>
                <a:gd name="T84" fmla="*/ 334 w 365"/>
                <a:gd name="T85" fmla="*/ 97 h 244"/>
                <a:gd name="T86" fmla="*/ 328 w 365"/>
                <a:gd name="T87" fmla="*/ 107 h 244"/>
                <a:gd name="T88" fmla="*/ 323 w 365"/>
                <a:gd name="T89" fmla="*/ 118 h 244"/>
                <a:gd name="T90" fmla="*/ 319 w 365"/>
                <a:gd name="T91" fmla="*/ 134 h 244"/>
                <a:gd name="T92" fmla="*/ 313 w 365"/>
                <a:gd name="T93" fmla="*/ 149 h 244"/>
                <a:gd name="T94" fmla="*/ 305 w 365"/>
                <a:gd name="T95" fmla="*/ 168 h 244"/>
                <a:gd name="T96" fmla="*/ 300 w 365"/>
                <a:gd name="T97" fmla="*/ 187 h 244"/>
                <a:gd name="T98" fmla="*/ 292 w 365"/>
                <a:gd name="T99" fmla="*/ 202 h 244"/>
                <a:gd name="T100" fmla="*/ 284 w 365"/>
                <a:gd name="T101" fmla="*/ 216 h 244"/>
                <a:gd name="T102" fmla="*/ 275 w 365"/>
                <a:gd name="T103" fmla="*/ 225 h 244"/>
                <a:gd name="T104" fmla="*/ 265 w 365"/>
                <a:gd name="T105" fmla="*/ 235 h 244"/>
                <a:gd name="T106" fmla="*/ 256 w 365"/>
                <a:gd name="T107" fmla="*/ 241 h 244"/>
                <a:gd name="T108" fmla="*/ 246 w 365"/>
                <a:gd name="T109" fmla="*/ 244 h 244"/>
                <a:gd name="T110" fmla="*/ 235 w 365"/>
                <a:gd name="T111" fmla="*/ 244 h 2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65" h="244">
                  <a:moveTo>
                    <a:pt x="235" y="244"/>
                  </a:moveTo>
                  <a:lnTo>
                    <a:pt x="239" y="231"/>
                  </a:lnTo>
                  <a:lnTo>
                    <a:pt x="242" y="218"/>
                  </a:lnTo>
                  <a:lnTo>
                    <a:pt x="246" y="204"/>
                  </a:lnTo>
                  <a:lnTo>
                    <a:pt x="248" y="193"/>
                  </a:lnTo>
                  <a:lnTo>
                    <a:pt x="252" y="181"/>
                  </a:lnTo>
                  <a:lnTo>
                    <a:pt x="256" y="170"/>
                  </a:lnTo>
                  <a:lnTo>
                    <a:pt x="258" y="158"/>
                  </a:lnTo>
                  <a:lnTo>
                    <a:pt x="260" y="149"/>
                  </a:lnTo>
                  <a:lnTo>
                    <a:pt x="261" y="139"/>
                  </a:lnTo>
                  <a:lnTo>
                    <a:pt x="265" y="132"/>
                  </a:lnTo>
                  <a:lnTo>
                    <a:pt x="267" y="124"/>
                  </a:lnTo>
                  <a:lnTo>
                    <a:pt x="267" y="116"/>
                  </a:lnTo>
                  <a:lnTo>
                    <a:pt x="269" y="111"/>
                  </a:lnTo>
                  <a:lnTo>
                    <a:pt x="271" y="105"/>
                  </a:lnTo>
                  <a:lnTo>
                    <a:pt x="271" y="99"/>
                  </a:lnTo>
                  <a:lnTo>
                    <a:pt x="273" y="95"/>
                  </a:lnTo>
                  <a:lnTo>
                    <a:pt x="273" y="88"/>
                  </a:lnTo>
                  <a:lnTo>
                    <a:pt x="271" y="80"/>
                  </a:lnTo>
                  <a:lnTo>
                    <a:pt x="271" y="74"/>
                  </a:lnTo>
                  <a:lnTo>
                    <a:pt x="269" y="69"/>
                  </a:lnTo>
                  <a:lnTo>
                    <a:pt x="267" y="65"/>
                  </a:lnTo>
                  <a:lnTo>
                    <a:pt x="265" y="61"/>
                  </a:lnTo>
                  <a:lnTo>
                    <a:pt x="263" y="59"/>
                  </a:lnTo>
                  <a:lnTo>
                    <a:pt x="260" y="57"/>
                  </a:lnTo>
                  <a:lnTo>
                    <a:pt x="258" y="55"/>
                  </a:lnTo>
                  <a:lnTo>
                    <a:pt x="254" y="55"/>
                  </a:lnTo>
                  <a:lnTo>
                    <a:pt x="248" y="55"/>
                  </a:lnTo>
                  <a:lnTo>
                    <a:pt x="240" y="57"/>
                  </a:lnTo>
                  <a:lnTo>
                    <a:pt x="231" y="57"/>
                  </a:lnTo>
                  <a:lnTo>
                    <a:pt x="221" y="59"/>
                  </a:lnTo>
                  <a:lnTo>
                    <a:pt x="208" y="61"/>
                  </a:lnTo>
                  <a:lnTo>
                    <a:pt x="195" y="63"/>
                  </a:lnTo>
                  <a:lnTo>
                    <a:pt x="179" y="65"/>
                  </a:lnTo>
                  <a:lnTo>
                    <a:pt x="160" y="69"/>
                  </a:lnTo>
                  <a:lnTo>
                    <a:pt x="141" y="72"/>
                  </a:lnTo>
                  <a:lnTo>
                    <a:pt x="122" y="76"/>
                  </a:lnTo>
                  <a:lnTo>
                    <a:pt x="99" y="80"/>
                  </a:lnTo>
                  <a:lnTo>
                    <a:pt x="74" y="84"/>
                  </a:lnTo>
                  <a:lnTo>
                    <a:pt x="49" y="90"/>
                  </a:lnTo>
                  <a:lnTo>
                    <a:pt x="21" y="95"/>
                  </a:lnTo>
                  <a:lnTo>
                    <a:pt x="11" y="78"/>
                  </a:lnTo>
                  <a:lnTo>
                    <a:pt x="0" y="61"/>
                  </a:lnTo>
                  <a:lnTo>
                    <a:pt x="40" y="57"/>
                  </a:lnTo>
                  <a:lnTo>
                    <a:pt x="80" y="51"/>
                  </a:lnTo>
                  <a:lnTo>
                    <a:pt x="118" y="44"/>
                  </a:lnTo>
                  <a:lnTo>
                    <a:pt x="154" y="34"/>
                  </a:lnTo>
                  <a:lnTo>
                    <a:pt x="172" y="32"/>
                  </a:lnTo>
                  <a:lnTo>
                    <a:pt x="187" y="28"/>
                  </a:lnTo>
                  <a:lnTo>
                    <a:pt x="202" y="25"/>
                  </a:lnTo>
                  <a:lnTo>
                    <a:pt x="214" y="23"/>
                  </a:lnTo>
                  <a:lnTo>
                    <a:pt x="225" y="19"/>
                  </a:lnTo>
                  <a:lnTo>
                    <a:pt x="235" y="15"/>
                  </a:lnTo>
                  <a:lnTo>
                    <a:pt x="242" y="13"/>
                  </a:lnTo>
                  <a:lnTo>
                    <a:pt x="244" y="11"/>
                  </a:lnTo>
                  <a:lnTo>
                    <a:pt x="248" y="9"/>
                  </a:lnTo>
                  <a:lnTo>
                    <a:pt x="256" y="6"/>
                  </a:lnTo>
                  <a:lnTo>
                    <a:pt x="263" y="4"/>
                  </a:lnTo>
                  <a:lnTo>
                    <a:pt x="271" y="2"/>
                  </a:lnTo>
                  <a:lnTo>
                    <a:pt x="277" y="0"/>
                  </a:lnTo>
                  <a:lnTo>
                    <a:pt x="281" y="2"/>
                  </a:lnTo>
                  <a:lnTo>
                    <a:pt x="284" y="6"/>
                  </a:lnTo>
                  <a:lnTo>
                    <a:pt x="290" y="7"/>
                  </a:lnTo>
                  <a:lnTo>
                    <a:pt x="296" y="11"/>
                  </a:lnTo>
                  <a:lnTo>
                    <a:pt x="302" y="13"/>
                  </a:lnTo>
                  <a:lnTo>
                    <a:pt x="309" y="17"/>
                  </a:lnTo>
                  <a:lnTo>
                    <a:pt x="319" y="23"/>
                  </a:lnTo>
                  <a:lnTo>
                    <a:pt x="326" y="27"/>
                  </a:lnTo>
                  <a:lnTo>
                    <a:pt x="336" y="32"/>
                  </a:lnTo>
                  <a:lnTo>
                    <a:pt x="344" y="38"/>
                  </a:lnTo>
                  <a:lnTo>
                    <a:pt x="349" y="44"/>
                  </a:lnTo>
                  <a:lnTo>
                    <a:pt x="355" y="48"/>
                  </a:lnTo>
                  <a:lnTo>
                    <a:pt x="359" y="53"/>
                  </a:lnTo>
                  <a:lnTo>
                    <a:pt x="363" y="55"/>
                  </a:lnTo>
                  <a:lnTo>
                    <a:pt x="365" y="59"/>
                  </a:lnTo>
                  <a:lnTo>
                    <a:pt x="365" y="61"/>
                  </a:lnTo>
                  <a:lnTo>
                    <a:pt x="361" y="65"/>
                  </a:lnTo>
                  <a:lnTo>
                    <a:pt x="357" y="69"/>
                  </a:lnTo>
                  <a:lnTo>
                    <a:pt x="353" y="74"/>
                  </a:lnTo>
                  <a:lnTo>
                    <a:pt x="347" y="78"/>
                  </a:lnTo>
                  <a:lnTo>
                    <a:pt x="345" y="80"/>
                  </a:lnTo>
                  <a:lnTo>
                    <a:pt x="344" y="82"/>
                  </a:lnTo>
                  <a:lnTo>
                    <a:pt x="342" y="86"/>
                  </a:lnTo>
                  <a:lnTo>
                    <a:pt x="338" y="88"/>
                  </a:lnTo>
                  <a:lnTo>
                    <a:pt x="336" y="92"/>
                  </a:lnTo>
                  <a:lnTo>
                    <a:pt x="334" y="97"/>
                  </a:lnTo>
                  <a:lnTo>
                    <a:pt x="330" y="101"/>
                  </a:lnTo>
                  <a:lnTo>
                    <a:pt x="328" y="107"/>
                  </a:lnTo>
                  <a:lnTo>
                    <a:pt x="326" y="113"/>
                  </a:lnTo>
                  <a:lnTo>
                    <a:pt x="323" y="118"/>
                  </a:lnTo>
                  <a:lnTo>
                    <a:pt x="321" y="126"/>
                  </a:lnTo>
                  <a:lnTo>
                    <a:pt x="319" y="134"/>
                  </a:lnTo>
                  <a:lnTo>
                    <a:pt x="315" y="141"/>
                  </a:lnTo>
                  <a:lnTo>
                    <a:pt x="313" y="149"/>
                  </a:lnTo>
                  <a:lnTo>
                    <a:pt x="309" y="158"/>
                  </a:lnTo>
                  <a:lnTo>
                    <a:pt x="305" y="168"/>
                  </a:lnTo>
                  <a:lnTo>
                    <a:pt x="303" y="178"/>
                  </a:lnTo>
                  <a:lnTo>
                    <a:pt x="300" y="187"/>
                  </a:lnTo>
                  <a:lnTo>
                    <a:pt x="296" y="195"/>
                  </a:lnTo>
                  <a:lnTo>
                    <a:pt x="292" y="202"/>
                  </a:lnTo>
                  <a:lnTo>
                    <a:pt x="288" y="208"/>
                  </a:lnTo>
                  <a:lnTo>
                    <a:pt x="284" y="216"/>
                  </a:lnTo>
                  <a:lnTo>
                    <a:pt x="281" y="222"/>
                  </a:lnTo>
                  <a:lnTo>
                    <a:pt x="275" y="225"/>
                  </a:lnTo>
                  <a:lnTo>
                    <a:pt x="271" y="231"/>
                  </a:lnTo>
                  <a:lnTo>
                    <a:pt x="265" y="235"/>
                  </a:lnTo>
                  <a:lnTo>
                    <a:pt x="261" y="239"/>
                  </a:lnTo>
                  <a:lnTo>
                    <a:pt x="256" y="241"/>
                  </a:lnTo>
                  <a:lnTo>
                    <a:pt x="252" y="243"/>
                  </a:lnTo>
                  <a:lnTo>
                    <a:pt x="246" y="244"/>
                  </a:lnTo>
                  <a:lnTo>
                    <a:pt x="240" y="244"/>
                  </a:lnTo>
                  <a:lnTo>
                    <a:pt x="235" y="244"/>
                  </a:lnTo>
                  <a:lnTo>
                    <a:pt x="235" y="244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9" name="Freeform 22"/>
            <p:cNvSpPr/>
            <p:nvPr/>
          </p:nvSpPr>
          <p:spPr bwMode="auto">
            <a:xfrm>
              <a:off x="1374775" y="1989138"/>
              <a:ext cx="149225" cy="46037"/>
            </a:xfrm>
            <a:custGeom>
              <a:gdLst>
                <a:gd name="T0" fmla="*/ 0 w 189"/>
                <a:gd name="T1" fmla="*/ 35 h 58"/>
                <a:gd name="T2" fmla="*/ 26 w 189"/>
                <a:gd name="T3" fmla="*/ 31 h 58"/>
                <a:gd name="T4" fmla="*/ 51 w 189"/>
                <a:gd name="T5" fmla="*/ 27 h 58"/>
                <a:gd name="T6" fmla="*/ 76 w 189"/>
                <a:gd name="T7" fmla="*/ 19 h 58"/>
                <a:gd name="T8" fmla="*/ 101 w 189"/>
                <a:gd name="T9" fmla="*/ 14 h 58"/>
                <a:gd name="T10" fmla="*/ 112 w 189"/>
                <a:gd name="T11" fmla="*/ 10 h 58"/>
                <a:gd name="T12" fmla="*/ 122 w 189"/>
                <a:gd name="T13" fmla="*/ 8 h 58"/>
                <a:gd name="T14" fmla="*/ 132 w 189"/>
                <a:gd name="T15" fmla="*/ 6 h 58"/>
                <a:gd name="T16" fmla="*/ 141 w 189"/>
                <a:gd name="T17" fmla="*/ 4 h 58"/>
                <a:gd name="T18" fmla="*/ 149 w 189"/>
                <a:gd name="T19" fmla="*/ 2 h 58"/>
                <a:gd name="T20" fmla="*/ 156 w 189"/>
                <a:gd name="T21" fmla="*/ 2 h 58"/>
                <a:gd name="T22" fmla="*/ 162 w 189"/>
                <a:gd name="T23" fmla="*/ 0 h 58"/>
                <a:gd name="T24" fmla="*/ 168 w 189"/>
                <a:gd name="T25" fmla="*/ 0 h 58"/>
                <a:gd name="T26" fmla="*/ 172 w 189"/>
                <a:gd name="T27" fmla="*/ 2 h 58"/>
                <a:gd name="T28" fmla="*/ 177 w 189"/>
                <a:gd name="T29" fmla="*/ 4 h 58"/>
                <a:gd name="T30" fmla="*/ 179 w 189"/>
                <a:gd name="T31" fmla="*/ 6 h 58"/>
                <a:gd name="T32" fmla="*/ 183 w 189"/>
                <a:gd name="T33" fmla="*/ 8 h 58"/>
                <a:gd name="T34" fmla="*/ 185 w 189"/>
                <a:gd name="T35" fmla="*/ 10 h 58"/>
                <a:gd name="T36" fmla="*/ 187 w 189"/>
                <a:gd name="T37" fmla="*/ 10 h 58"/>
                <a:gd name="T38" fmla="*/ 189 w 189"/>
                <a:gd name="T39" fmla="*/ 12 h 58"/>
                <a:gd name="T40" fmla="*/ 189 w 189"/>
                <a:gd name="T41" fmla="*/ 14 h 58"/>
                <a:gd name="T42" fmla="*/ 189 w 189"/>
                <a:gd name="T43" fmla="*/ 17 h 58"/>
                <a:gd name="T44" fmla="*/ 185 w 189"/>
                <a:gd name="T45" fmla="*/ 19 h 58"/>
                <a:gd name="T46" fmla="*/ 181 w 189"/>
                <a:gd name="T47" fmla="*/ 23 h 58"/>
                <a:gd name="T48" fmla="*/ 175 w 189"/>
                <a:gd name="T49" fmla="*/ 27 h 58"/>
                <a:gd name="T50" fmla="*/ 168 w 189"/>
                <a:gd name="T51" fmla="*/ 29 h 58"/>
                <a:gd name="T52" fmla="*/ 158 w 189"/>
                <a:gd name="T53" fmla="*/ 33 h 58"/>
                <a:gd name="T54" fmla="*/ 153 w 189"/>
                <a:gd name="T55" fmla="*/ 35 h 58"/>
                <a:gd name="T56" fmla="*/ 147 w 189"/>
                <a:gd name="T57" fmla="*/ 37 h 58"/>
                <a:gd name="T58" fmla="*/ 141 w 189"/>
                <a:gd name="T59" fmla="*/ 38 h 58"/>
                <a:gd name="T60" fmla="*/ 133 w 189"/>
                <a:gd name="T61" fmla="*/ 40 h 58"/>
                <a:gd name="T62" fmla="*/ 120 w 189"/>
                <a:gd name="T63" fmla="*/ 42 h 58"/>
                <a:gd name="T64" fmla="*/ 109 w 189"/>
                <a:gd name="T65" fmla="*/ 46 h 58"/>
                <a:gd name="T66" fmla="*/ 99 w 189"/>
                <a:gd name="T67" fmla="*/ 48 h 58"/>
                <a:gd name="T68" fmla="*/ 90 w 189"/>
                <a:gd name="T69" fmla="*/ 50 h 58"/>
                <a:gd name="T70" fmla="*/ 82 w 189"/>
                <a:gd name="T71" fmla="*/ 50 h 58"/>
                <a:gd name="T72" fmla="*/ 76 w 189"/>
                <a:gd name="T73" fmla="*/ 52 h 58"/>
                <a:gd name="T74" fmla="*/ 70 w 189"/>
                <a:gd name="T75" fmla="*/ 52 h 58"/>
                <a:gd name="T76" fmla="*/ 67 w 189"/>
                <a:gd name="T77" fmla="*/ 52 h 58"/>
                <a:gd name="T78" fmla="*/ 61 w 189"/>
                <a:gd name="T79" fmla="*/ 52 h 58"/>
                <a:gd name="T80" fmla="*/ 55 w 189"/>
                <a:gd name="T81" fmla="*/ 54 h 58"/>
                <a:gd name="T82" fmla="*/ 47 w 189"/>
                <a:gd name="T83" fmla="*/ 54 h 58"/>
                <a:gd name="T84" fmla="*/ 38 w 189"/>
                <a:gd name="T85" fmla="*/ 58 h 58"/>
                <a:gd name="T86" fmla="*/ 34 w 189"/>
                <a:gd name="T87" fmla="*/ 58 h 58"/>
                <a:gd name="T88" fmla="*/ 28 w 189"/>
                <a:gd name="T89" fmla="*/ 58 h 58"/>
                <a:gd name="T90" fmla="*/ 25 w 189"/>
                <a:gd name="T91" fmla="*/ 56 h 58"/>
                <a:gd name="T92" fmla="*/ 19 w 189"/>
                <a:gd name="T93" fmla="*/ 54 h 58"/>
                <a:gd name="T94" fmla="*/ 15 w 189"/>
                <a:gd name="T95" fmla="*/ 50 h 58"/>
                <a:gd name="T96" fmla="*/ 9 w 189"/>
                <a:gd name="T97" fmla="*/ 46 h 58"/>
                <a:gd name="T98" fmla="*/ 5 w 189"/>
                <a:gd name="T99" fmla="*/ 40 h 58"/>
                <a:gd name="T100" fmla="*/ 0 w 189"/>
                <a:gd name="T101" fmla="*/ 35 h 58"/>
                <a:gd name="T102" fmla="*/ 0 w 189"/>
                <a:gd name="T103" fmla="*/ 35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89" h="57">
                  <a:moveTo>
                    <a:pt x="0" y="35"/>
                  </a:moveTo>
                  <a:lnTo>
                    <a:pt x="26" y="31"/>
                  </a:lnTo>
                  <a:lnTo>
                    <a:pt x="51" y="27"/>
                  </a:lnTo>
                  <a:lnTo>
                    <a:pt x="76" y="19"/>
                  </a:lnTo>
                  <a:lnTo>
                    <a:pt x="101" y="14"/>
                  </a:lnTo>
                  <a:lnTo>
                    <a:pt x="112" y="10"/>
                  </a:lnTo>
                  <a:lnTo>
                    <a:pt x="122" y="8"/>
                  </a:lnTo>
                  <a:lnTo>
                    <a:pt x="132" y="6"/>
                  </a:lnTo>
                  <a:lnTo>
                    <a:pt x="141" y="4"/>
                  </a:lnTo>
                  <a:lnTo>
                    <a:pt x="149" y="2"/>
                  </a:lnTo>
                  <a:lnTo>
                    <a:pt x="156" y="2"/>
                  </a:lnTo>
                  <a:lnTo>
                    <a:pt x="162" y="0"/>
                  </a:lnTo>
                  <a:lnTo>
                    <a:pt x="168" y="0"/>
                  </a:lnTo>
                  <a:lnTo>
                    <a:pt x="172" y="2"/>
                  </a:lnTo>
                  <a:lnTo>
                    <a:pt x="177" y="4"/>
                  </a:lnTo>
                  <a:lnTo>
                    <a:pt x="179" y="6"/>
                  </a:lnTo>
                  <a:lnTo>
                    <a:pt x="183" y="8"/>
                  </a:lnTo>
                  <a:lnTo>
                    <a:pt x="185" y="10"/>
                  </a:lnTo>
                  <a:lnTo>
                    <a:pt x="187" y="10"/>
                  </a:lnTo>
                  <a:lnTo>
                    <a:pt x="189" y="12"/>
                  </a:lnTo>
                  <a:lnTo>
                    <a:pt x="189" y="14"/>
                  </a:lnTo>
                  <a:lnTo>
                    <a:pt x="189" y="17"/>
                  </a:lnTo>
                  <a:lnTo>
                    <a:pt x="185" y="19"/>
                  </a:lnTo>
                  <a:lnTo>
                    <a:pt x="181" y="23"/>
                  </a:lnTo>
                  <a:lnTo>
                    <a:pt x="175" y="27"/>
                  </a:lnTo>
                  <a:lnTo>
                    <a:pt x="168" y="29"/>
                  </a:lnTo>
                  <a:lnTo>
                    <a:pt x="158" y="33"/>
                  </a:lnTo>
                  <a:lnTo>
                    <a:pt x="153" y="35"/>
                  </a:lnTo>
                  <a:lnTo>
                    <a:pt x="147" y="37"/>
                  </a:lnTo>
                  <a:lnTo>
                    <a:pt x="141" y="38"/>
                  </a:lnTo>
                  <a:lnTo>
                    <a:pt x="133" y="40"/>
                  </a:lnTo>
                  <a:lnTo>
                    <a:pt x="120" y="42"/>
                  </a:lnTo>
                  <a:lnTo>
                    <a:pt x="109" y="46"/>
                  </a:lnTo>
                  <a:lnTo>
                    <a:pt x="99" y="48"/>
                  </a:lnTo>
                  <a:lnTo>
                    <a:pt x="90" y="50"/>
                  </a:lnTo>
                  <a:lnTo>
                    <a:pt x="82" y="50"/>
                  </a:lnTo>
                  <a:lnTo>
                    <a:pt x="76" y="52"/>
                  </a:lnTo>
                  <a:lnTo>
                    <a:pt x="70" y="52"/>
                  </a:lnTo>
                  <a:lnTo>
                    <a:pt x="67" y="52"/>
                  </a:lnTo>
                  <a:lnTo>
                    <a:pt x="61" y="52"/>
                  </a:lnTo>
                  <a:lnTo>
                    <a:pt x="55" y="54"/>
                  </a:lnTo>
                  <a:lnTo>
                    <a:pt x="47" y="54"/>
                  </a:lnTo>
                  <a:lnTo>
                    <a:pt x="38" y="58"/>
                  </a:lnTo>
                  <a:lnTo>
                    <a:pt x="34" y="58"/>
                  </a:lnTo>
                  <a:lnTo>
                    <a:pt x="28" y="58"/>
                  </a:lnTo>
                  <a:lnTo>
                    <a:pt x="25" y="56"/>
                  </a:lnTo>
                  <a:lnTo>
                    <a:pt x="19" y="54"/>
                  </a:lnTo>
                  <a:lnTo>
                    <a:pt x="15" y="50"/>
                  </a:lnTo>
                  <a:lnTo>
                    <a:pt x="9" y="46"/>
                  </a:lnTo>
                  <a:lnTo>
                    <a:pt x="5" y="40"/>
                  </a:lnTo>
                  <a:lnTo>
                    <a:pt x="0" y="35"/>
                  </a:lnTo>
                  <a:lnTo>
                    <a:pt x="0" y="35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0" name="Freeform 23"/>
            <p:cNvSpPr/>
            <p:nvPr/>
          </p:nvSpPr>
          <p:spPr bwMode="auto">
            <a:xfrm>
              <a:off x="1401763" y="2049463"/>
              <a:ext cx="204787" cy="65087"/>
            </a:xfrm>
            <a:custGeom>
              <a:gdLst>
                <a:gd name="T0" fmla="*/ 243 w 258"/>
                <a:gd name="T1" fmla="*/ 40 h 82"/>
                <a:gd name="T2" fmla="*/ 229 w 258"/>
                <a:gd name="T3" fmla="*/ 44 h 82"/>
                <a:gd name="T4" fmla="*/ 218 w 258"/>
                <a:gd name="T5" fmla="*/ 46 h 82"/>
                <a:gd name="T6" fmla="*/ 203 w 258"/>
                <a:gd name="T7" fmla="*/ 47 h 82"/>
                <a:gd name="T8" fmla="*/ 189 w 258"/>
                <a:gd name="T9" fmla="*/ 47 h 82"/>
                <a:gd name="T10" fmla="*/ 184 w 258"/>
                <a:gd name="T11" fmla="*/ 49 h 82"/>
                <a:gd name="T12" fmla="*/ 178 w 258"/>
                <a:gd name="T13" fmla="*/ 49 h 82"/>
                <a:gd name="T14" fmla="*/ 172 w 258"/>
                <a:gd name="T15" fmla="*/ 49 h 82"/>
                <a:gd name="T16" fmla="*/ 164 w 258"/>
                <a:gd name="T17" fmla="*/ 51 h 82"/>
                <a:gd name="T18" fmla="*/ 157 w 258"/>
                <a:gd name="T19" fmla="*/ 51 h 82"/>
                <a:gd name="T20" fmla="*/ 147 w 258"/>
                <a:gd name="T21" fmla="*/ 53 h 82"/>
                <a:gd name="T22" fmla="*/ 138 w 258"/>
                <a:gd name="T23" fmla="*/ 55 h 82"/>
                <a:gd name="T24" fmla="*/ 126 w 258"/>
                <a:gd name="T25" fmla="*/ 57 h 82"/>
                <a:gd name="T26" fmla="*/ 113 w 258"/>
                <a:gd name="T27" fmla="*/ 59 h 82"/>
                <a:gd name="T28" fmla="*/ 99 w 258"/>
                <a:gd name="T29" fmla="*/ 63 h 82"/>
                <a:gd name="T30" fmla="*/ 86 w 258"/>
                <a:gd name="T31" fmla="*/ 65 h 82"/>
                <a:gd name="T32" fmla="*/ 71 w 258"/>
                <a:gd name="T33" fmla="*/ 68 h 82"/>
                <a:gd name="T34" fmla="*/ 54 w 258"/>
                <a:gd name="T35" fmla="*/ 72 h 82"/>
                <a:gd name="T36" fmla="*/ 36 w 258"/>
                <a:gd name="T37" fmla="*/ 74 h 82"/>
                <a:gd name="T38" fmla="*/ 19 w 258"/>
                <a:gd name="T39" fmla="*/ 78 h 82"/>
                <a:gd name="T40" fmla="*/ 0 w 258"/>
                <a:gd name="T41" fmla="*/ 82 h 82"/>
                <a:gd name="T42" fmla="*/ 0 w 258"/>
                <a:gd name="T43" fmla="*/ 40 h 82"/>
                <a:gd name="T44" fmla="*/ 2 w 258"/>
                <a:gd name="T45" fmla="*/ 40 h 82"/>
                <a:gd name="T46" fmla="*/ 6 w 258"/>
                <a:gd name="T47" fmla="*/ 40 h 82"/>
                <a:gd name="T48" fmla="*/ 10 w 258"/>
                <a:gd name="T49" fmla="*/ 40 h 82"/>
                <a:gd name="T50" fmla="*/ 15 w 258"/>
                <a:gd name="T51" fmla="*/ 38 h 82"/>
                <a:gd name="T52" fmla="*/ 21 w 258"/>
                <a:gd name="T53" fmla="*/ 38 h 82"/>
                <a:gd name="T54" fmla="*/ 27 w 258"/>
                <a:gd name="T55" fmla="*/ 36 h 82"/>
                <a:gd name="T56" fmla="*/ 35 w 258"/>
                <a:gd name="T57" fmla="*/ 34 h 82"/>
                <a:gd name="T58" fmla="*/ 42 w 258"/>
                <a:gd name="T59" fmla="*/ 34 h 82"/>
                <a:gd name="T60" fmla="*/ 52 w 258"/>
                <a:gd name="T61" fmla="*/ 32 h 82"/>
                <a:gd name="T62" fmla="*/ 61 w 258"/>
                <a:gd name="T63" fmla="*/ 30 h 82"/>
                <a:gd name="T64" fmla="*/ 71 w 258"/>
                <a:gd name="T65" fmla="*/ 28 h 82"/>
                <a:gd name="T66" fmla="*/ 80 w 258"/>
                <a:gd name="T67" fmla="*/ 25 h 82"/>
                <a:gd name="T68" fmla="*/ 92 w 258"/>
                <a:gd name="T69" fmla="*/ 23 h 82"/>
                <a:gd name="T70" fmla="*/ 105 w 258"/>
                <a:gd name="T71" fmla="*/ 21 h 82"/>
                <a:gd name="T72" fmla="*/ 117 w 258"/>
                <a:gd name="T73" fmla="*/ 17 h 82"/>
                <a:gd name="T74" fmla="*/ 130 w 258"/>
                <a:gd name="T75" fmla="*/ 13 h 82"/>
                <a:gd name="T76" fmla="*/ 143 w 258"/>
                <a:gd name="T77" fmla="*/ 11 h 82"/>
                <a:gd name="T78" fmla="*/ 155 w 258"/>
                <a:gd name="T79" fmla="*/ 7 h 82"/>
                <a:gd name="T80" fmla="*/ 166 w 258"/>
                <a:gd name="T81" fmla="*/ 5 h 82"/>
                <a:gd name="T82" fmla="*/ 178 w 258"/>
                <a:gd name="T83" fmla="*/ 3 h 82"/>
                <a:gd name="T84" fmla="*/ 187 w 258"/>
                <a:gd name="T85" fmla="*/ 3 h 82"/>
                <a:gd name="T86" fmla="*/ 197 w 258"/>
                <a:gd name="T87" fmla="*/ 2 h 82"/>
                <a:gd name="T88" fmla="*/ 205 w 258"/>
                <a:gd name="T89" fmla="*/ 2 h 82"/>
                <a:gd name="T90" fmla="*/ 212 w 258"/>
                <a:gd name="T91" fmla="*/ 0 h 82"/>
                <a:gd name="T92" fmla="*/ 220 w 258"/>
                <a:gd name="T93" fmla="*/ 0 h 82"/>
                <a:gd name="T94" fmla="*/ 226 w 258"/>
                <a:gd name="T95" fmla="*/ 2 h 82"/>
                <a:gd name="T96" fmla="*/ 231 w 258"/>
                <a:gd name="T97" fmla="*/ 2 h 82"/>
                <a:gd name="T98" fmla="*/ 237 w 258"/>
                <a:gd name="T99" fmla="*/ 2 h 82"/>
                <a:gd name="T100" fmla="*/ 241 w 258"/>
                <a:gd name="T101" fmla="*/ 3 h 82"/>
                <a:gd name="T102" fmla="*/ 245 w 258"/>
                <a:gd name="T103" fmla="*/ 5 h 82"/>
                <a:gd name="T104" fmla="*/ 248 w 258"/>
                <a:gd name="T105" fmla="*/ 7 h 82"/>
                <a:gd name="T106" fmla="*/ 250 w 258"/>
                <a:gd name="T107" fmla="*/ 9 h 82"/>
                <a:gd name="T108" fmla="*/ 254 w 258"/>
                <a:gd name="T109" fmla="*/ 15 h 82"/>
                <a:gd name="T110" fmla="*/ 258 w 258"/>
                <a:gd name="T111" fmla="*/ 19 h 82"/>
                <a:gd name="T112" fmla="*/ 258 w 258"/>
                <a:gd name="T113" fmla="*/ 25 h 82"/>
                <a:gd name="T114" fmla="*/ 258 w 258"/>
                <a:gd name="T115" fmla="*/ 28 h 82"/>
                <a:gd name="T116" fmla="*/ 256 w 258"/>
                <a:gd name="T117" fmla="*/ 32 h 82"/>
                <a:gd name="T118" fmla="*/ 252 w 258"/>
                <a:gd name="T119" fmla="*/ 34 h 82"/>
                <a:gd name="T120" fmla="*/ 248 w 258"/>
                <a:gd name="T121" fmla="*/ 38 h 82"/>
                <a:gd name="T122" fmla="*/ 243 w 258"/>
                <a:gd name="T123" fmla="*/ 40 h 82"/>
                <a:gd name="T124" fmla="*/ 243 w 258"/>
                <a:gd name="T125" fmla="*/ 40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58" h="82">
                  <a:moveTo>
                    <a:pt x="243" y="40"/>
                  </a:moveTo>
                  <a:lnTo>
                    <a:pt x="229" y="44"/>
                  </a:lnTo>
                  <a:lnTo>
                    <a:pt x="218" y="46"/>
                  </a:lnTo>
                  <a:lnTo>
                    <a:pt x="203" y="47"/>
                  </a:lnTo>
                  <a:lnTo>
                    <a:pt x="189" y="47"/>
                  </a:lnTo>
                  <a:lnTo>
                    <a:pt x="184" y="49"/>
                  </a:lnTo>
                  <a:lnTo>
                    <a:pt x="178" y="49"/>
                  </a:lnTo>
                  <a:lnTo>
                    <a:pt x="172" y="49"/>
                  </a:lnTo>
                  <a:lnTo>
                    <a:pt x="164" y="51"/>
                  </a:lnTo>
                  <a:lnTo>
                    <a:pt x="157" y="51"/>
                  </a:lnTo>
                  <a:lnTo>
                    <a:pt x="147" y="53"/>
                  </a:lnTo>
                  <a:lnTo>
                    <a:pt x="138" y="55"/>
                  </a:lnTo>
                  <a:lnTo>
                    <a:pt x="126" y="57"/>
                  </a:lnTo>
                  <a:lnTo>
                    <a:pt x="113" y="59"/>
                  </a:lnTo>
                  <a:lnTo>
                    <a:pt x="99" y="63"/>
                  </a:lnTo>
                  <a:lnTo>
                    <a:pt x="86" y="65"/>
                  </a:lnTo>
                  <a:lnTo>
                    <a:pt x="71" y="68"/>
                  </a:lnTo>
                  <a:lnTo>
                    <a:pt x="54" y="72"/>
                  </a:lnTo>
                  <a:lnTo>
                    <a:pt x="36" y="74"/>
                  </a:lnTo>
                  <a:lnTo>
                    <a:pt x="19" y="78"/>
                  </a:lnTo>
                  <a:lnTo>
                    <a:pt x="0" y="82"/>
                  </a:lnTo>
                  <a:lnTo>
                    <a:pt x="0" y="40"/>
                  </a:lnTo>
                  <a:lnTo>
                    <a:pt x="2" y="40"/>
                  </a:lnTo>
                  <a:lnTo>
                    <a:pt x="6" y="40"/>
                  </a:lnTo>
                  <a:lnTo>
                    <a:pt x="10" y="40"/>
                  </a:lnTo>
                  <a:lnTo>
                    <a:pt x="15" y="38"/>
                  </a:lnTo>
                  <a:lnTo>
                    <a:pt x="21" y="38"/>
                  </a:lnTo>
                  <a:lnTo>
                    <a:pt x="27" y="36"/>
                  </a:lnTo>
                  <a:lnTo>
                    <a:pt x="35" y="34"/>
                  </a:lnTo>
                  <a:lnTo>
                    <a:pt x="42" y="34"/>
                  </a:lnTo>
                  <a:lnTo>
                    <a:pt x="52" y="32"/>
                  </a:lnTo>
                  <a:lnTo>
                    <a:pt x="61" y="30"/>
                  </a:lnTo>
                  <a:lnTo>
                    <a:pt x="71" y="28"/>
                  </a:lnTo>
                  <a:lnTo>
                    <a:pt x="80" y="25"/>
                  </a:lnTo>
                  <a:lnTo>
                    <a:pt x="92" y="23"/>
                  </a:lnTo>
                  <a:lnTo>
                    <a:pt x="105" y="21"/>
                  </a:lnTo>
                  <a:lnTo>
                    <a:pt x="117" y="17"/>
                  </a:lnTo>
                  <a:lnTo>
                    <a:pt x="130" y="13"/>
                  </a:lnTo>
                  <a:lnTo>
                    <a:pt x="143" y="11"/>
                  </a:lnTo>
                  <a:lnTo>
                    <a:pt x="155" y="7"/>
                  </a:lnTo>
                  <a:lnTo>
                    <a:pt x="166" y="5"/>
                  </a:lnTo>
                  <a:lnTo>
                    <a:pt x="178" y="3"/>
                  </a:lnTo>
                  <a:lnTo>
                    <a:pt x="187" y="3"/>
                  </a:lnTo>
                  <a:lnTo>
                    <a:pt x="197" y="2"/>
                  </a:lnTo>
                  <a:lnTo>
                    <a:pt x="205" y="2"/>
                  </a:lnTo>
                  <a:lnTo>
                    <a:pt x="212" y="0"/>
                  </a:lnTo>
                  <a:lnTo>
                    <a:pt x="220" y="0"/>
                  </a:lnTo>
                  <a:lnTo>
                    <a:pt x="226" y="2"/>
                  </a:lnTo>
                  <a:lnTo>
                    <a:pt x="231" y="2"/>
                  </a:lnTo>
                  <a:lnTo>
                    <a:pt x="237" y="2"/>
                  </a:lnTo>
                  <a:lnTo>
                    <a:pt x="241" y="3"/>
                  </a:lnTo>
                  <a:lnTo>
                    <a:pt x="245" y="5"/>
                  </a:lnTo>
                  <a:lnTo>
                    <a:pt x="248" y="7"/>
                  </a:lnTo>
                  <a:lnTo>
                    <a:pt x="250" y="9"/>
                  </a:lnTo>
                  <a:lnTo>
                    <a:pt x="254" y="15"/>
                  </a:lnTo>
                  <a:lnTo>
                    <a:pt x="258" y="19"/>
                  </a:lnTo>
                  <a:lnTo>
                    <a:pt x="258" y="25"/>
                  </a:lnTo>
                  <a:lnTo>
                    <a:pt x="258" y="28"/>
                  </a:lnTo>
                  <a:lnTo>
                    <a:pt x="256" y="32"/>
                  </a:lnTo>
                  <a:lnTo>
                    <a:pt x="252" y="34"/>
                  </a:lnTo>
                  <a:lnTo>
                    <a:pt x="248" y="38"/>
                  </a:lnTo>
                  <a:lnTo>
                    <a:pt x="243" y="40"/>
                  </a:lnTo>
                  <a:lnTo>
                    <a:pt x="243" y="40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" name="Freeform 24"/>
            <p:cNvSpPr/>
            <p:nvPr/>
          </p:nvSpPr>
          <p:spPr bwMode="auto">
            <a:xfrm>
              <a:off x="1346200" y="2127250"/>
              <a:ext cx="73025" cy="173037"/>
            </a:xfrm>
            <a:custGeom>
              <a:gdLst>
                <a:gd name="T0" fmla="*/ 92 w 92"/>
                <a:gd name="T1" fmla="*/ 218 h 218"/>
                <a:gd name="T2" fmla="*/ 58 w 92"/>
                <a:gd name="T3" fmla="*/ 218 h 218"/>
                <a:gd name="T4" fmla="*/ 56 w 92"/>
                <a:gd name="T5" fmla="*/ 187 h 218"/>
                <a:gd name="T6" fmla="*/ 52 w 92"/>
                <a:gd name="T7" fmla="*/ 157 h 218"/>
                <a:gd name="T8" fmla="*/ 48 w 92"/>
                <a:gd name="T9" fmla="*/ 126 h 218"/>
                <a:gd name="T10" fmla="*/ 46 w 92"/>
                <a:gd name="T11" fmla="*/ 98 h 218"/>
                <a:gd name="T12" fmla="*/ 42 w 92"/>
                <a:gd name="T13" fmla="*/ 84 h 218"/>
                <a:gd name="T14" fmla="*/ 39 w 92"/>
                <a:gd name="T15" fmla="*/ 71 h 218"/>
                <a:gd name="T16" fmla="*/ 35 w 92"/>
                <a:gd name="T17" fmla="*/ 59 h 218"/>
                <a:gd name="T18" fmla="*/ 31 w 92"/>
                <a:gd name="T19" fmla="*/ 50 h 218"/>
                <a:gd name="T20" fmla="*/ 27 w 92"/>
                <a:gd name="T21" fmla="*/ 40 h 218"/>
                <a:gd name="T22" fmla="*/ 21 w 92"/>
                <a:gd name="T23" fmla="*/ 35 h 218"/>
                <a:gd name="T24" fmla="*/ 18 w 92"/>
                <a:gd name="T25" fmla="*/ 29 h 218"/>
                <a:gd name="T26" fmla="*/ 12 w 92"/>
                <a:gd name="T27" fmla="*/ 25 h 218"/>
                <a:gd name="T28" fmla="*/ 8 w 92"/>
                <a:gd name="T29" fmla="*/ 23 h 218"/>
                <a:gd name="T30" fmla="*/ 4 w 92"/>
                <a:gd name="T31" fmla="*/ 21 h 218"/>
                <a:gd name="T32" fmla="*/ 2 w 92"/>
                <a:gd name="T33" fmla="*/ 17 h 218"/>
                <a:gd name="T34" fmla="*/ 0 w 92"/>
                <a:gd name="T35" fmla="*/ 15 h 218"/>
                <a:gd name="T36" fmla="*/ 0 w 92"/>
                <a:gd name="T37" fmla="*/ 14 h 218"/>
                <a:gd name="T38" fmla="*/ 0 w 92"/>
                <a:gd name="T39" fmla="*/ 12 h 218"/>
                <a:gd name="T40" fmla="*/ 2 w 92"/>
                <a:gd name="T41" fmla="*/ 10 h 218"/>
                <a:gd name="T42" fmla="*/ 4 w 92"/>
                <a:gd name="T43" fmla="*/ 8 h 218"/>
                <a:gd name="T44" fmla="*/ 12 w 92"/>
                <a:gd name="T45" fmla="*/ 4 h 218"/>
                <a:gd name="T46" fmla="*/ 20 w 92"/>
                <a:gd name="T47" fmla="*/ 2 h 218"/>
                <a:gd name="T48" fmla="*/ 25 w 92"/>
                <a:gd name="T49" fmla="*/ 0 h 218"/>
                <a:gd name="T50" fmla="*/ 29 w 92"/>
                <a:gd name="T51" fmla="*/ 0 h 218"/>
                <a:gd name="T52" fmla="*/ 35 w 92"/>
                <a:gd name="T53" fmla="*/ 2 h 218"/>
                <a:gd name="T54" fmla="*/ 42 w 92"/>
                <a:gd name="T55" fmla="*/ 2 h 218"/>
                <a:gd name="T56" fmla="*/ 50 w 92"/>
                <a:gd name="T57" fmla="*/ 6 h 218"/>
                <a:gd name="T58" fmla="*/ 60 w 92"/>
                <a:gd name="T59" fmla="*/ 12 h 218"/>
                <a:gd name="T60" fmla="*/ 69 w 92"/>
                <a:gd name="T61" fmla="*/ 15 h 218"/>
                <a:gd name="T62" fmla="*/ 79 w 92"/>
                <a:gd name="T63" fmla="*/ 19 h 218"/>
                <a:gd name="T64" fmla="*/ 81 w 92"/>
                <a:gd name="T65" fmla="*/ 23 h 218"/>
                <a:gd name="T66" fmla="*/ 83 w 92"/>
                <a:gd name="T67" fmla="*/ 25 h 218"/>
                <a:gd name="T68" fmla="*/ 84 w 92"/>
                <a:gd name="T69" fmla="*/ 31 h 218"/>
                <a:gd name="T70" fmla="*/ 84 w 92"/>
                <a:gd name="T71" fmla="*/ 36 h 218"/>
                <a:gd name="T72" fmla="*/ 86 w 92"/>
                <a:gd name="T73" fmla="*/ 44 h 218"/>
                <a:gd name="T74" fmla="*/ 86 w 92"/>
                <a:gd name="T75" fmla="*/ 54 h 218"/>
                <a:gd name="T76" fmla="*/ 88 w 92"/>
                <a:gd name="T77" fmla="*/ 63 h 218"/>
                <a:gd name="T78" fmla="*/ 88 w 92"/>
                <a:gd name="T79" fmla="*/ 75 h 218"/>
                <a:gd name="T80" fmla="*/ 90 w 92"/>
                <a:gd name="T81" fmla="*/ 88 h 218"/>
                <a:gd name="T82" fmla="*/ 90 w 92"/>
                <a:gd name="T83" fmla="*/ 103 h 218"/>
                <a:gd name="T84" fmla="*/ 90 w 92"/>
                <a:gd name="T85" fmla="*/ 119 h 218"/>
                <a:gd name="T86" fmla="*/ 90 w 92"/>
                <a:gd name="T87" fmla="*/ 136 h 218"/>
                <a:gd name="T88" fmla="*/ 92 w 92"/>
                <a:gd name="T89" fmla="*/ 153 h 218"/>
                <a:gd name="T90" fmla="*/ 92 w 92"/>
                <a:gd name="T91" fmla="*/ 174 h 218"/>
                <a:gd name="T92" fmla="*/ 92 w 92"/>
                <a:gd name="T93" fmla="*/ 195 h 218"/>
                <a:gd name="T94" fmla="*/ 92 w 92"/>
                <a:gd name="T95" fmla="*/ 218 h 218"/>
                <a:gd name="T96" fmla="*/ 92 w 92"/>
                <a:gd name="T97" fmla="*/ 218 h 2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2" h="218">
                  <a:moveTo>
                    <a:pt x="92" y="218"/>
                  </a:moveTo>
                  <a:lnTo>
                    <a:pt x="58" y="218"/>
                  </a:lnTo>
                  <a:lnTo>
                    <a:pt x="56" y="187"/>
                  </a:lnTo>
                  <a:lnTo>
                    <a:pt x="52" y="157"/>
                  </a:lnTo>
                  <a:lnTo>
                    <a:pt x="48" y="126"/>
                  </a:lnTo>
                  <a:lnTo>
                    <a:pt x="46" y="98"/>
                  </a:lnTo>
                  <a:lnTo>
                    <a:pt x="42" y="84"/>
                  </a:lnTo>
                  <a:lnTo>
                    <a:pt x="39" y="71"/>
                  </a:lnTo>
                  <a:lnTo>
                    <a:pt x="35" y="59"/>
                  </a:lnTo>
                  <a:lnTo>
                    <a:pt x="31" y="50"/>
                  </a:lnTo>
                  <a:lnTo>
                    <a:pt x="27" y="40"/>
                  </a:lnTo>
                  <a:lnTo>
                    <a:pt x="21" y="35"/>
                  </a:lnTo>
                  <a:lnTo>
                    <a:pt x="18" y="29"/>
                  </a:lnTo>
                  <a:lnTo>
                    <a:pt x="12" y="25"/>
                  </a:lnTo>
                  <a:lnTo>
                    <a:pt x="8" y="23"/>
                  </a:lnTo>
                  <a:lnTo>
                    <a:pt x="4" y="21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2" y="10"/>
                  </a:lnTo>
                  <a:lnTo>
                    <a:pt x="4" y="8"/>
                  </a:lnTo>
                  <a:lnTo>
                    <a:pt x="12" y="4"/>
                  </a:lnTo>
                  <a:lnTo>
                    <a:pt x="20" y="2"/>
                  </a:lnTo>
                  <a:lnTo>
                    <a:pt x="25" y="0"/>
                  </a:lnTo>
                  <a:lnTo>
                    <a:pt x="29" y="0"/>
                  </a:lnTo>
                  <a:lnTo>
                    <a:pt x="35" y="2"/>
                  </a:lnTo>
                  <a:lnTo>
                    <a:pt x="42" y="2"/>
                  </a:lnTo>
                  <a:lnTo>
                    <a:pt x="50" y="6"/>
                  </a:lnTo>
                  <a:lnTo>
                    <a:pt x="60" y="12"/>
                  </a:lnTo>
                  <a:lnTo>
                    <a:pt x="69" y="15"/>
                  </a:lnTo>
                  <a:lnTo>
                    <a:pt x="79" y="19"/>
                  </a:lnTo>
                  <a:lnTo>
                    <a:pt x="81" y="23"/>
                  </a:lnTo>
                  <a:lnTo>
                    <a:pt x="83" y="25"/>
                  </a:lnTo>
                  <a:lnTo>
                    <a:pt x="84" y="31"/>
                  </a:lnTo>
                  <a:lnTo>
                    <a:pt x="84" y="36"/>
                  </a:lnTo>
                  <a:lnTo>
                    <a:pt x="86" y="44"/>
                  </a:lnTo>
                  <a:lnTo>
                    <a:pt x="86" y="54"/>
                  </a:lnTo>
                  <a:lnTo>
                    <a:pt x="88" y="63"/>
                  </a:lnTo>
                  <a:lnTo>
                    <a:pt x="88" y="75"/>
                  </a:lnTo>
                  <a:lnTo>
                    <a:pt x="90" y="88"/>
                  </a:lnTo>
                  <a:lnTo>
                    <a:pt x="90" y="103"/>
                  </a:lnTo>
                  <a:lnTo>
                    <a:pt x="90" y="119"/>
                  </a:lnTo>
                  <a:lnTo>
                    <a:pt x="90" y="136"/>
                  </a:lnTo>
                  <a:lnTo>
                    <a:pt x="92" y="153"/>
                  </a:lnTo>
                  <a:lnTo>
                    <a:pt x="92" y="174"/>
                  </a:lnTo>
                  <a:lnTo>
                    <a:pt x="92" y="195"/>
                  </a:lnTo>
                  <a:lnTo>
                    <a:pt x="92" y="218"/>
                  </a:lnTo>
                  <a:lnTo>
                    <a:pt x="92" y="218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25"/>
            <p:cNvSpPr/>
            <p:nvPr/>
          </p:nvSpPr>
          <p:spPr bwMode="auto">
            <a:xfrm>
              <a:off x="1320800" y="2146300"/>
              <a:ext cx="309562" cy="85725"/>
            </a:xfrm>
            <a:custGeom>
              <a:gdLst>
                <a:gd name="T0" fmla="*/ 19 w 390"/>
                <a:gd name="T1" fmla="*/ 105 h 109"/>
                <a:gd name="T2" fmla="*/ 8 w 390"/>
                <a:gd name="T3" fmla="*/ 92 h 109"/>
                <a:gd name="T4" fmla="*/ 30 w 390"/>
                <a:gd name="T5" fmla="*/ 77 h 109"/>
                <a:gd name="T6" fmla="*/ 86 w 390"/>
                <a:gd name="T7" fmla="*/ 67 h 109"/>
                <a:gd name="T8" fmla="*/ 134 w 390"/>
                <a:gd name="T9" fmla="*/ 55 h 109"/>
                <a:gd name="T10" fmla="*/ 178 w 390"/>
                <a:gd name="T11" fmla="*/ 46 h 109"/>
                <a:gd name="T12" fmla="*/ 214 w 390"/>
                <a:gd name="T13" fmla="*/ 38 h 109"/>
                <a:gd name="T14" fmla="*/ 244 w 390"/>
                <a:gd name="T15" fmla="*/ 29 h 109"/>
                <a:gd name="T16" fmla="*/ 267 w 390"/>
                <a:gd name="T17" fmla="*/ 23 h 109"/>
                <a:gd name="T18" fmla="*/ 286 w 390"/>
                <a:gd name="T19" fmla="*/ 17 h 109"/>
                <a:gd name="T20" fmla="*/ 304 w 390"/>
                <a:gd name="T21" fmla="*/ 10 h 109"/>
                <a:gd name="T22" fmla="*/ 325 w 390"/>
                <a:gd name="T23" fmla="*/ 4 h 109"/>
                <a:gd name="T24" fmla="*/ 342 w 390"/>
                <a:gd name="T25" fmla="*/ 0 h 109"/>
                <a:gd name="T26" fmla="*/ 357 w 390"/>
                <a:gd name="T27" fmla="*/ 0 h 109"/>
                <a:gd name="T28" fmla="*/ 370 w 390"/>
                <a:gd name="T29" fmla="*/ 4 h 109"/>
                <a:gd name="T30" fmla="*/ 380 w 390"/>
                <a:gd name="T31" fmla="*/ 8 h 109"/>
                <a:gd name="T32" fmla="*/ 386 w 390"/>
                <a:gd name="T33" fmla="*/ 13 h 109"/>
                <a:gd name="T34" fmla="*/ 390 w 390"/>
                <a:gd name="T35" fmla="*/ 19 h 109"/>
                <a:gd name="T36" fmla="*/ 390 w 390"/>
                <a:gd name="T37" fmla="*/ 27 h 109"/>
                <a:gd name="T38" fmla="*/ 382 w 390"/>
                <a:gd name="T39" fmla="*/ 34 h 109"/>
                <a:gd name="T40" fmla="*/ 370 w 390"/>
                <a:gd name="T41" fmla="*/ 42 h 109"/>
                <a:gd name="T42" fmla="*/ 351 w 390"/>
                <a:gd name="T43" fmla="*/ 46 h 109"/>
                <a:gd name="T44" fmla="*/ 332 w 390"/>
                <a:gd name="T45" fmla="*/ 50 h 109"/>
                <a:gd name="T46" fmla="*/ 319 w 390"/>
                <a:gd name="T47" fmla="*/ 54 h 109"/>
                <a:gd name="T48" fmla="*/ 302 w 390"/>
                <a:gd name="T49" fmla="*/ 57 h 109"/>
                <a:gd name="T50" fmla="*/ 281 w 390"/>
                <a:gd name="T51" fmla="*/ 61 h 109"/>
                <a:gd name="T52" fmla="*/ 260 w 390"/>
                <a:gd name="T53" fmla="*/ 67 h 109"/>
                <a:gd name="T54" fmla="*/ 235 w 390"/>
                <a:gd name="T55" fmla="*/ 73 h 109"/>
                <a:gd name="T56" fmla="*/ 208 w 390"/>
                <a:gd name="T57" fmla="*/ 78 h 109"/>
                <a:gd name="T58" fmla="*/ 179 w 390"/>
                <a:gd name="T59" fmla="*/ 84 h 109"/>
                <a:gd name="T60" fmla="*/ 149 w 390"/>
                <a:gd name="T61" fmla="*/ 90 h 109"/>
                <a:gd name="T62" fmla="*/ 120 w 390"/>
                <a:gd name="T63" fmla="*/ 96 h 109"/>
                <a:gd name="T64" fmla="*/ 95 w 390"/>
                <a:gd name="T65" fmla="*/ 101 h 109"/>
                <a:gd name="T66" fmla="*/ 76 w 390"/>
                <a:gd name="T67" fmla="*/ 105 h 109"/>
                <a:gd name="T68" fmla="*/ 59 w 390"/>
                <a:gd name="T69" fmla="*/ 107 h 109"/>
                <a:gd name="T70" fmla="*/ 44 w 390"/>
                <a:gd name="T71" fmla="*/ 109 h 109"/>
                <a:gd name="T72" fmla="*/ 34 w 390"/>
                <a:gd name="T73" fmla="*/ 109 h 109"/>
                <a:gd name="T74" fmla="*/ 29 w 390"/>
                <a:gd name="T75" fmla="*/ 109 h 109"/>
                <a:gd name="T76" fmla="*/ 25 w 390"/>
                <a:gd name="T77" fmla="*/ 109 h 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90" h="109">
                  <a:moveTo>
                    <a:pt x="25" y="109"/>
                  </a:moveTo>
                  <a:lnTo>
                    <a:pt x="19" y="105"/>
                  </a:lnTo>
                  <a:lnTo>
                    <a:pt x="13" y="99"/>
                  </a:lnTo>
                  <a:lnTo>
                    <a:pt x="8" y="92"/>
                  </a:lnTo>
                  <a:lnTo>
                    <a:pt x="0" y="82"/>
                  </a:lnTo>
                  <a:lnTo>
                    <a:pt x="30" y="77"/>
                  </a:lnTo>
                  <a:lnTo>
                    <a:pt x="59" y="71"/>
                  </a:lnTo>
                  <a:lnTo>
                    <a:pt x="86" y="67"/>
                  </a:lnTo>
                  <a:lnTo>
                    <a:pt x="111" y="61"/>
                  </a:lnTo>
                  <a:lnTo>
                    <a:pt x="134" y="55"/>
                  </a:lnTo>
                  <a:lnTo>
                    <a:pt x="157" y="52"/>
                  </a:lnTo>
                  <a:lnTo>
                    <a:pt x="178" y="46"/>
                  </a:lnTo>
                  <a:lnTo>
                    <a:pt x="195" y="42"/>
                  </a:lnTo>
                  <a:lnTo>
                    <a:pt x="214" y="38"/>
                  </a:lnTo>
                  <a:lnTo>
                    <a:pt x="229" y="34"/>
                  </a:lnTo>
                  <a:lnTo>
                    <a:pt x="244" y="29"/>
                  </a:lnTo>
                  <a:lnTo>
                    <a:pt x="256" y="27"/>
                  </a:lnTo>
                  <a:lnTo>
                    <a:pt x="267" y="23"/>
                  </a:lnTo>
                  <a:lnTo>
                    <a:pt x="279" y="19"/>
                  </a:lnTo>
                  <a:lnTo>
                    <a:pt x="286" y="17"/>
                  </a:lnTo>
                  <a:lnTo>
                    <a:pt x="294" y="13"/>
                  </a:lnTo>
                  <a:lnTo>
                    <a:pt x="304" y="10"/>
                  </a:lnTo>
                  <a:lnTo>
                    <a:pt x="315" y="6"/>
                  </a:lnTo>
                  <a:lnTo>
                    <a:pt x="325" y="4"/>
                  </a:lnTo>
                  <a:lnTo>
                    <a:pt x="334" y="2"/>
                  </a:lnTo>
                  <a:lnTo>
                    <a:pt x="342" y="0"/>
                  </a:lnTo>
                  <a:lnTo>
                    <a:pt x="351" y="0"/>
                  </a:lnTo>
                  <a:lnTo>
                    <a:pt x="357" y="0"/>
                  </a:lnTo>
                  <a:lnTo>
                    <a:pt x="365" y="2"/>
                  </a:lnTo>
                  <a:lnTo>
                    <a:pt x="370" y="4"/>
                  </a:lnTo>
                  <a:lnTo>
                    <a:pt x="376" y="6"/>
                  </a:lnTo>
                  <a:lnTo>
                    <a:pt x="380" y="8"/>
                  </a:lnTo>
                  <a:lnTo>
                    <a:pt x="384" y="10"/>
                  </a:lnTo>
                  <a:lnTo>
                    <a:pt x="386" y="13"/>
                  </a:lnTo>
                  <a:lnTo>
                    <a:pt x="388" y="17"/>
                  </a:lnTo>
                  <a:lnTo>
                    <a:pt x="390" y="19"/>
                  </a:lnTo>
                  <a:lnTo>
                    <a:pt x="390" y="23"/>
                  </a:lnTo>
                  <a:lnTo>
                    <a:pt x="390" y="27"/>
                  </a:lnTo>
                  <a:lnTo>
                    <a:pt x="386" y="31"/>
                  </a:lnTo>
                  <a:lnTo>
                    <a:pt x="382" y="34"/>
                  </a:lnTo>
                  <a:lnTo>
                    <a:pt x="378" y="38"/>
                  </a:lnTo>
                  <a:lnTo>
                    <a:pt x="370" y="42"/>
                  </a:lnTo>
                  <a:lnTo>
                    <a:pt x="361" y="44"/>
                  </a:lnTo>
                  <a:lnTo>
                    <a:pt x="351" y="46"/>
                  </a:lnTo>
                  <a:lnTo>
                    <a:pt x="340" y="48"/>
                  </a:lnTo>
                  <a:lnTo>
                    <a:pt x="332" y="50"/>
                  </a:lnTo>
                  <a:lnTo>
                    <a:pt x="327" y="52"/>
                  </a:lnTo>
                  <a:lnTo>
                    <a:pt x="319" y="54"/>
                  </a:lnTo>
                  <a:lnTo>
                    <a:pt x="309" y="55"/>
                  </a:lnTo>
                  <a:lnTo>
                    <a:pt x="302" y="57"/>
                  </a:lnTo>
                  <a:lnTo>
                    <a:pt x="292" y="59"/>
                  </a:lnTo>
                  <a:lnTo>
                    <a:pt x="281" y="61"/>
                  </a:lnTo>
                  <a:lnTo>
                    <a:pt x="271" y="65"/>
                  </a:lnTo>
                  <a:lnTo>
                    <a:pt x="260" y="67"/>
                  </a:lnTo>
                  <a:lnTo>
                    <a:pt x="248" y="69"/>
                  </a:lnTo>
                  <a:lnTo>
                    <a:pt x="235" y="73"/>
                  </a:lnTo>
                  <a:lnTo>
                    <a:pt x="221" y="75"/>
                  </a:lnTo>
                  <a:lnTo>
                    <a:pt x="208" y="78"/>
                  </a:lnTo>
                  <a:lnTo>
                    <a:pt x="195" y="80"/>
                  </a:lnTo>
                  <a:lnTo>
                    <a:pt x="179" y="84"/>
                  </a:lnTo>
                  <a:lnTo>
                    <a:pt x="164" y="86"/>
                  </a:lnTo>
                  <a:lnTo>
                    <a:pt x="149" y="90"/>
                  </a:lnTo>
                  <a:lnTo>
                    <a:pt x="134" y="94"/>
                  </a:lnTo>
                  <a:lnTo>
                    <a:pt x="120" y="96"/>
                  </a:lnTo>
                  <a:lnTo>
                    <a:pt x="109" y="98"/>
                  </a:lnTo>
                  <a:lnTo>
                    <a:pt x="95" y="101"/>
                  </a:lnTo>
                  <a:lnTo>
                    <a:pt x="86" y="103"/>
                  </a:lnTo>
                  <a:lnTo>
                    <a:pt x="76" y="105"/>
                  </a:lnTo>
                  <a:lnTo>
                    <a:pt x="67" y="105"/>
                  </a:lnTo>
                  <a:lnTo>
                    <a:pt x="59" y="107"/>
                  </a:lnTo>
                  <a:lnTo>
                    <a:pt x="51" y="109"/>
                  </a:lnTo>
                  <a:lnTo>
                    <a:pt x="44" y="109"/>
                  </a:lnTo>
                  <a:lnTo>
                    <a:pt x="38" y="109"/>
                  </a:lnTo>
                  <a:lnTo>
                    <a:pt x="34" y="109"/>
                  </a:lnTo>
                  <a:lnTo>
                    <a:pt x="30" y="109"/>
                  </a:lnTo>
                  <a:lnTo>
                    <a:pt x="29" y="109"/>
                  </a:lnTo>
                  <a:lnTo>
                    <a:pt x="25" y="109"/>
                  </a:lnTo>
                  <a:lnTo>
                    <a:pt x="25" y="109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26"/>
            <p:cNvSpPr/>
            <p:nvPr/>
          </p:nvSpPr>
          <p:spPr bwMode="auto">
            <a:xfrm>
              <a:off x="1293813" y="2235200"/>
              <a:ext cx="381000" cy="92075"/>
            </a:xfrm>
            <a:custGeom>
              <a:gdLst>
                <a:gd name="T0" fmla="*/ 239 w 480"/>
                <a:gd name="T1" fmla="*/ 74 h 116"/>
                <a:gd name="T2" fmla="*/ 203 w 480"/>
                <a:gd name="T3" fmla="*/ 82 h 116"/>
                <a:gd name="T4" fmla="*/ 161 w 480"/>
                <a:gd name="T5" fmla="*/ 90 h 116"/>
                <a:gd name="T6" fmla="*/ 127 w 480"/>
                <a:gd name="T7" fmla="*/ 95 h 116"/>
                <a:gd name="T8" fmla="*/ 98 w 480"/>
                <a:gd name="T9" fmla="*/ 103 h 116"/>
                <a:gd name="T10" fmla="*/ 77 w 480"/>
                <a:gd name="T11" fmla="*/ 109 h 116"/>
                <a:gd name="T12" fmla="*/ 60 w 480"/>
                <a:gd name="T13" fmla="*/ 113 h 116"/>
                <a:gd name="T14" fmla="*/ 50 w 480"/>
                <a:gd name="T15" fmla="*/ 115 h 116"/>
                <a:gd name="T16" fmla="*/ 44 w 480"/>
                <a:gd name="T17" fmla="*/ 116 h 116"/>
                <a:gd name="T18" fmla="*/ 35 w 480"/>
                <a:gd name="T19" fmla="*/ 113 h 116"/>
                <a:gd name="T20" fmla="*/ 20 w 480"/>
                <a:gd name="T21" fmla="*/ 103 h 116"/>
                <a:gd name="T22" fmla="*/ 8 w 480"/>
                <a:gd name="T23" fmla="*/ 97 h 116"/>
                <a:gd name="T24" fmla="*/ 2 w 480"/>
                <a:gd name="T25" fmla="*/ 93 h 116"/>
                <a:gd name="T26" fmla="*/ 0 w 480"/>
                <a:gd name="T27" fmla="*/ 90 h 116"/>
                <a:gd name="T28" fmla="*/ 2 w 480"/>
                <a:gd name="T29" fmla="*/ 86 h 116"/>
                <a:gd name="T30" fmla="*/ 8 w 480"/>
                <a:gd name="T31" fmla="*/ 82 h 116"/>
                <a:gd name="T32" fmla="*/ 20 w 480"/>
                <a:gd name="T33" fmla="*/ 80 h 116"/>
                <a:gd name="T34" fmla="*/ 37 w 480"/>
                <a:gd name="T35" fmla="*/ 76 h 116"/>
                <a:gd name="T36" fmla="*/ 54 w 480"/>
                <a:gd name="T37" fmla="*/ 74 h 116"/>
                <a:gd name="T38" fmla="*/ 67 w 480"/>
                <a:gd name="T39" fmla="*/ 72 h 116"/>
                <a:gd name="T40" fmla="*/ 85 w 480"/>
                <a:gd name="T41" fmla="*/ 69 h 116"/>
                <a:gd name="T42" fmla="*/ 104 w 480"/>
                <a:gd name="T43" fmla="*/ 67 h 116"/>
                <a:gd name="T44" fmla="*/ 127 w 480"/>
                <a:gd name="T45" fmla="*/ 63 h 116"/>
                <a:gd name="T46" fmla="*/ 151 w 480"/>
                <a:gd name="T47" fmla="*/ 57 h 116"/>
                <a:gd name="T48" fmla="*/ 180 w 480"/>
                <a:gd name="T49" fmla="*/ 51 h 116"/>
                <a:gd name="T50" fmla="*/ 211 w 480"/>
                <a:gd name="T51" fmla="*/ 46 h 116"/>
                <a:gd name="T52" fmla="*/ 243 w 480"/>
                <a:gd name="T53" fmla="*/ 38 h 116"/>
                <a:gd name="T54" fmla="*/ 279 w 480"/>
                <a:gd name="T55" fmla="*/ 30 h 116"/>
                <a:gd name="T56" fmla="*/ 312 w 480"/>
                <a:gd name="T57" fmla="*/ 23 h 116"/>
                <a:gd name="T58" fmla="*/ 341 w 480"/>
                <a:gd name="T59" fmla="*/ 17 h 116"/>
                <a:gd name="T60" fmla="*/ 365 w 480"/>
                <a:gd name="T61" fmla="*/ 11 h 116"/>
                <a:gd name="T62" fmla="*/ 388 w 480"/>
                <a:gd name="T63" fmla="*/ 7 h 116"/>
                <a:gd name="T64" fmla="*/ 407 w 480"/>
                <a:gd name="T65" fmla="*/ 4 h 116"/>
                <a:gd name="T66" fmla="*/ 421 w 480"/>
                <a:gd name="T67" fmla="*/ 2 h 116"/>
                <a:gd name="T68" fmla="*/ 432 w 480"/>
                <a:gd name="T69" fmla="*/ 0 h 116"/>
                <a:gd name="T70" fmla="*/ 444 w 480"/>
                <a:gd name="T71" fmla="*/ 0 h 116"/>
                <a:gd name="T72" fmla="*/ 455 w 480"/>
                <a:gd name="T73" fmla="*/ 2 h 116"/>
                <a:gd name="T74" fmla="*/ 465 w 480"/>
                <a:gd name="T75" fmla="*/ 6 h 116"/>
                <a:gd name="T76" fmla="*/ 472 w 480"/>
                <a:gd name="T77" fmla="*/ 13 h 116"/>
                <a:gd name="T78" fmla="*/ 476 w 480"/>
                <a:gd name="T79" fmla="*/ 21 h 116"/>
                <a:gd name="T80" fmla="*/ 480 w 480"/>
                <a:gd name="T81" fmla="*/ 29 h 116"/>
                <a:gd name="T82" fmla="*/ 480 w 480"/>
                <a:gd name="T83" fmla="*/ 32 h 116"/>
                <a:gd name="T84" fmla="*/ 480 w 480"/>
                <a:gd name="T85" fmla="*/ 36 h 116"/>
                <a:gd name="T86" fmla="*/ 478 w 480"/>
                <a:gd name="T87" fmla="*/ 40 h 116"/>
                <a:gd name="T88" fmla="*/ 472 w 480"/>
                <a:gd name="T89" fmla="*/ 44 h 116"/>
                <a:gd name="T90" fmla="*/ 465 w 480"/>
                <a:gd name="T91" fmla="*/ 44 h 116"/>
                <a:gd name="T92" fmla="*/ 453 w 480"/>
                <a:gd name="T93" fmla="*/ 44 h 116"/>
                <a:gd name="T94" fmla="*/ 430 w 480"/>
                <a:gd name="T95" fmla="*/ 42 h 116"/>
                <a:gd name="T96" fmla="*/ 404 w 480"/>
                <a:gd name="T97" fmla="*/ 44 h 116"/>
                <a:gd name="T98" fmla="*/ 386 w 480"/>
                <a:gd name="T99" fmla="*/ 48 h 116"/>
                <a:gd name="T100" fmla="*/ 377 w 480"/>
                <a:gd name="T101" fmla="*/ 50 h 116"/>
                <a:gd name="T102" fmla="*/ 363 w 480"/>
                <a:gd name="T103" fmla="*/ 51 h 116"/>
                <a:gd name="T104" fmla="*/ 350 w 480"/>
                <a:gd name="T105" fmla="*/ 55 h 116"/>
                <a:gd name="T106" fmla="*/ 333 w 480"/>
                <a:gd name="T107" fmla="*/ 59 h 116"/>
                <a:gd name="T108" fmla="*/ 312 w 480"/>
                <a:gd name="T109" fmla="*/ 61 h 116"/>
                <a:gd name="T110" fmla="*/ 291 w 480"/>
                <a:gd name="T111" fmla="*/ 67 h 116"/>
                <a:gd name="T112" fmla="*/ 266 w 480"/>
                <a:gd name="T113" fmla="*/ 71 h 116"/>
                <a:gd name="T114" fmla="*/ 253 w 480"/>
                <a:gd name="T115" fmla="*/ 72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80" h="115">
                  <a:moveTo>
                    <a:pt x="253" y="72"/>
                  </a:moveTo>
                  <a:lnTo>
                    <a:pt x="239" y="74"/>
                  </a:lnTo>
                  <a:lnTo>
                    <a:pt x="228" y="78"/>
                  </a:lnTo>
                  <a:lnTo>
                    <a:pt x="203" y="82"/>
                  </a:lnTo>
                  <a:lnTo>
                    <a:pt x="182" y="86"/>
                  </a:lnTo>
                  <a:lnTo>
                    <a:pt x="161" y="90"/>
                  </a:lnTo>
                  <a:lnTo>
                    <a:pt x="144" y="93"/>
                  </a:lnTo>
                  <a:lnTo>
                    <a:pt x="127" y="95"/>
                  </a:lnTo>
                  <a:lnTo>
                    <a:pt x="111" y="99"/>
                  </a:lnTo>
                  <a:lnTo>
                    <a:pt x="98" y="103"/>
                  </a:lnTo>
                  <a:lnTo>
                    <a:pt x="86" y="105"/>
                  </a:lnTo>
                  <a:lnTo>
                    <a:pt x="77" y="109"/>
                  </a:lnTo>
                  <a:lnTo>
                    <a:pt x="67" y="111"/>
                  </a:lnTo>
                  <a:lnTo>
                    <a:pt x="60" y="113"/>
                  </a:lnTo>
                  <a:lnTo>
                    <a:pt x="54" y="115"/>
                  </a:lnTo>
                  <a:lnTo>
                    <a:pt x="50" y="115"/>
                  </a:lnTo>
                  <a:lnTo>
                    <a:pt x="46" y="116"/>
                  </a:lnTo>
                  <a:lnTo>
                    <a:pt x="44" y="116"/>
                  </a:lnTo>
                  <a:lnTo>
                    <a:pt x="41" y="115"/>
                  </a:lnTo>
                  <a:lnTo>
                    <a:pt x="35" y="113"/>
                  </a:lnTo>
                  <a:lnTo>
                    <a:pt x="27" y="109"/>
                  </a:lnTo>
                  <a:lnTo>
                    <a:pt x="20" y="103"/>
                  </a:lnTo>
                  <a:lnTo>
                    <a:pt x="14" y="99"/>
                  </a:lnTo>
                  <a:lnTo>
                    <a:pt x="8" y="97"/>
                  </a:lnTo>
                  <a:lnTo>
                    <a:pt x="4" y="95"/>
                  </a:lnTo>
                  <a:lnTo>
                    <a:pt x="2" y="93"/>
                  </a:lnTo>
                  <a:lnTo>
                    <a:pt x="0" y="92"/>
                  </a:lnTo>
                  <a:lnTo>
                    <a:pt x="0" y="90"/>
                  </a:lnTo>
                  <a:lnTo>
                    <a:pt x="0" y="88"/>
                  </a:lnTo>
                  <a:lnTo>
                    <a:pt x="2" y="86"/>
                  </a:lnTo>
                  <a:lnTo>
                    <a:pt x="4" y="84"/>
                  </a:lnTo>
                  <a:lnTo>
                    <a:pt x="8" y="82"/>
                  </a:lnTo>
                  <a:lnTo>
                    <a:pt x="12" y="80"/>
                  </a:lnTo>
                  <a:lnTo>
                    <a:pt x="20" y="80"/>
                  </a:lnTo>
                  <a:lnTo>
                    <a:pt x="27" y="78"/>
                  </a:lnTo>
                  <a:lnTo>
                    <a:pt x="37" y="76"/>
                  </a:lnTo>
                  <a:lnTo>
                    <a:pt x="48" y="74"/>
                  </a:lnTo>
                  <a:lnTo>
                    <a:pt x="54" y="74"/>
                  </a:lnTo>
                  <a:lnTo>
                    <a:pt x="60" y="72"/>
                  </a:lnTo>
                  <a:lnTo>
                    <a:pt x="67" y="72"/>
                  </a:lnTo>
                  <a:lnTo>
                    <a:pt x="77" y="71"/>
                  </a:lnTo>
                  <a:lnTo>
                    <a:pt x="85" y="69"/>
                  </a:lnTo>
                  <a:lnTo>
                    <a:pt x="94" y="69"/>
                  </a:lnTo>
                  <a:lnTo>
                    <a:pt x="104" y="67"/>
                  </a:lnTo>
                  <a:lnTo>
                    <a:pt x="115" y="65"/>
                  </a:lnTo>
                  <a:lnTo>
                    <a:pt x="127" y="63"/>
                  </a:lnTo>
                  <a:lnTo>
                    <a:pt x="140" y="59"/>
                  </a:lnTo>
                  <a:lnTo>
                    <a:pt x="151" y="57"/>
                  </a:lnTo>
                  <a:lnTo>
                    <a:pt x="165" y="55"/>
                  </a:lnTo>
                  <a:lnTo>
                    <a:pt x="180" y="51"/>
                  </a:lnTo>
                  <a:lnTo>
                    <a:pt x="195" y="50"/>
                  </a:lnTo>
                  <a:lnTo>
                    <a:pt x="211" y="46"/>
                  </a:lnTo>
                  <a:lnTo>
                    <a:pt x="226" y="42"/>
                  </a:lnTo>
                  <a:lnTo>
                    <a:pt x="243" y="38"/>
                  </a:lnTo>
                  <a:lnTo>
                    <a:pt x="262" y="34"/>
                  </a:lnTo>
                  <a:lnTo>
                    <a:pt x="279" y="30"/>
                  </a:lnTo>
                  <a:lnTo>
                    <a:pt x="297" y="27"/>
                  </a:lnTo>
                  <a:lnTo>
                    <a:pt x="312" y="23"/>
                  </a:lnTo>
                  <a:lnTo>
                    <a:pt x="327" y="19"/>
                  </a:lnTo>
                  <a:lnTo>
                    <a:pt x="341" y="17"/>
                  </a:lnTo>
                  <a:lnTo>
                    <a:pt x="354" y="13"/>
                  </a:lnTo>
                  <a:lnTo>
                    <a:pt x="365" y="11"/>
                  </a:lnTo>
                  <a:lnTo>
                    <a:pt x="377" y="9"/>
                  </a:lnTo>
                  <a:lnTo>
                    <a:pt x="388" y="7"/>
                  </a:lnTo>
                  <a:lnTo>
                    <a:pt x="398" y="6"/>
                  </a:lnTo>
                  <a:lnTo>
                    <a:pt x="407" y="4"/>
                  </a:lnTo>
                  <a:lnTo>
                    <a:pt x="415" y="2"/>
                  </a:lnTo>
                  <a:lnTo>
                    <a:pt x="421" y="2"/>
                  </a:lnTo>
                  <a:lnTo>
                    <a:pt x="428" y="0"/>
                  </a:lnTo>
                  <a:lnTo>
                    <a:pt x="432" y="0"/>
                  </a:lnTo>
                  <a:lnTo>
                    <a:pt x="438" y="0"/>
                  </a:lnTo>
                  <a:lnTo>
                    <a:pt x="444" y="0"/>
                  </a:lnTo>
                  <a:lnTo>
                    <a:pt x="449" y="0"/>
                  </a:lnTo>
                  <a:lnTo>
                    <a:pt x="455" y="2"/>
                  </a:lnTo>
                  <a:lnTo>
                    <a:pt x="459" y="4"/>
                  </a:lnTo>
                  <a:lnTo>
                    <a:pt x="465" y="6"/>
                  </a:lnTo>
                  <a:lnTo>
                    <a:pt x="469" y="9"/>
                  </a:lnTo>
                  <a:lnTo>
                    <a:pt x="472" y="13"/>
                  </a:lnTo>
                  <a:lnTo>
                    <a:pt x="474" y="17"/>
                  </a:lnTo>
                  <a:lnTo>
                    <a:pt x="476" y="21"/>
                  </a:lnTo>
                  <a:lnTo>
                    <a:pt x="478" y="25"/>
                  </a:lnTo>
                  <a:lnTo>
                    <a:pt x="480" y="29"/>
                  </a:lnTo>
                  <a:lnTo>
                    <a:pt x="480" y="30"/>
                  </a:lnTo>
                  <a:lnTo>
                    <a:pt x="480" y="32"/>
                  </a:lnTo>
                  <a:lnTo>
                    <a:pt x="480" y="34"/>
                  </a:lnTo>
                  <a:lnTo>
                    <a:pt x="480" y="36"/>
                  </a:lnTo>
                  <a:lnTo>
                    <a:pt x="480" y="38"/>
                  </a:lnTo>
                  <a:lnTo>
                    <a:pt x="478" y="40"/>
                  </a:lnTo>
                  <a:lnTo>
                    <a:pt x="474" y="42"/>
                  </a:lnTo>
                  <a:lnTo>
                    <a:pt x="472" y="44"/>
                  </a:lnTo>
                  <a:lnTo>
                    <a:pt x="469" y="44"/>
                  </a:lnTo>
                  <a:lnTo>
                    <a:pt x="465" y="44"/>
                  </a:lnTo>
                  <a:lnTo>
                    <a:pt x="459" y="44"/>
                  </a:lnTo>
                  <a:lnTo>
                    <a:pt x="453" y="44"/>
                  </a:lnTo>
                  <a:lnTo>
                    <a:pt x="446" y="42"/>
                  </a:lnTo>
                  <a:lnTo>
                    <a:pt x="430" y="42"/>
                  </a:lnTo>
                  <a:lnTo>
                    <a:pt x="417" y="44"/>
                  </a:lnTo>
                  <a:lnTo>
                    <a:pt x="404" y="44"/>
                  </a:lnTo>
                  <a:lnTo>
                    <a:pt x="392" y="48"/>
                  </a:lnTo>
                  <a:lnTo>
                    <a:pt x="386" y="48"/>
                  </a:lnTo>
                  <a:lnTo>
                    <a:pt x="383" y="50"/>
                  </a:lnTo>
                  <a:lnTo>
                    <a:pt x="377" y="50"/>
                  </a:lnTo>
                  <a:lnTo>
                    <a:pt x="371" y="51"/>
                  </a:lnTo>
                  <a:lnTo>
                    <a:pt x="363" y="51"/>
                  </a:lnTo>
                  <a:lnTo>
                    <a:pt x="358" y="53"/>
                  </a:lnTo>
                  <a:lnTo>
                    <a:pt x="350" y="55"/>
                  </a:lnTo>
                  <a:lnTo>
                    <a:pt x="341" y="57"/>
                  </a:lnTo>
                  <a:lnTo>
                    <a:pt x="333" y="59"/>
                  </a:lnTo>
                  <a:lnTo>
                    <a:pt x="323" y="59"/>
                  </a:lnTo>
                  <a:lnTo>
                    <a:pt x="312" y="61"/>
                  </a:lnTo>
                  <a:lnTo>
                    <a:pt x="302" y="63"/>
                  </a:lnTo>
                  <a:lnTo>
                    <a:pt x="291" y="67"/>
                  </a:lnTo>
                  <a:lnTo>
                    <a:pt x="279" y="69"/>
                  </a:lnTo>
                  <a:lnTo>
                    <a:pt x="266" y="71"/>
                  </a:lnTo>
                  <a:lnTo>
                    <a:pt x="253" y="72"/>
                  </a:lnTo>
                  <a:lnTo>
                    <a:pt x="253" y="72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27"/>
            <p:cNvSpPr/>
            <p:nvPr/>
          </p:nvSpPr>
          <p:spPr bwMode="auto">
            <a:xfrm>
              <a:off x="1182688" y="2295525"/>
              <a:ext cx="230187" cy="228600"/>
            </a:xfrm>
            <a:custGeom>
              <a:gdLst>
                <a:gd name="T0" fmla="*/ 193 w 290"/>
                <a:gd name="T1" fmla="*/ 170 h 289"/>
                <a:gd name="T2" fmla="*/ 159 w 290"/>
                <a:gd name="T3" fmla="*/ 203 h 289"/>
                <a:gd name="T4" fmla="*/ 124 w 290"/>
                <a:gd name="T5" fmla="*/ 232 h 289"/>
                <a:gd name="T6" fmla="*/ 90 w 290"/>
                <a:gd name="T7" fmla="*/ 255 h 289"/>
                <a:gd name="T8" fmla="*/ 63 w 290"/>
                <a:gd name="T9" fmla="*/ 266 h 289"/>
                <a:gd name="T10" fmla="*/ 48 w 290"/>
                <a:gd name="T11" fmla="*/ 274 h 289"/>
                <a:gd name="T12" fmla="*/ 35 w 290"/>
                <a:gd name="T13" fmla="*/ 279 h 289"/>
                <a:gd name="T14" fmla="*/ 23 w 290"/>
                <a:gd name="T15" fmla="*/ 283 h 289"/>
                <a:gd name="T16" fmla="*/ 15 w 290"/>
                <a:gd name="T17" fmla="*/ 287 h 289"/>
                <a:gd name="T18" fmla="*/ 8 w 290"/>
                <a:gd name="T19" fmla="*/ 289 h 289"/>
                <a:gd name="T20" fmla="*/ 4 w 290"/>
                <a:gd name="T21" fmla="*/ 289 h 289"/>
                <a:gd name="T22" fmla="*/ 0 w 290"/>
                <a:gd name="T23" fmla="*/ 289 h 289"/>
                <a:gd name="T24" fmla="*/ 0 w 290"/>
                <a:gd name="T25" fmla="*/ 287 h 289"/>
                <a:gd name="T26" fmla="*/ 0 w 290"/>
                <a:gd name="T27" fmla="*/ 285 h 289"/>
                <a:gd name="T28" fmla="*/ 2 w 290"/>
                <a:gd name="T29" fmla="*/ 281 h 289"/>
                <a:gd name="T30" fmla="*/ 8 w 290"/>
                <a:gd name="T31" fmla="*/ 277 h 289"/>
                <a:gd name="T32" fmla="*/ 14 w 290"/>
                <a:gd name="T33" fmla="*/ 272 h 289"/>
                <a:gd name="T34" fmla="*/ 21 w 290"/>
                <a:gd name="T35" fmla="*/ 266 h 289"/>
                <a:gd name="T36" fmla="*/ 33 w 290"/>
                <a:gd name="T37" fmla="*/ 258 h 289"/>
                <a:gd name="T38" fmla="*/ 44 w 290"/>
                <a:gd name="T39" fmla="*/ 251 h 289"/>
                <a:gd name="T40" fmla="*/ 63 w 290"/>
                <a:gd name="T41" fmla="*/ 237 h 289"/>
                <a:gd name="T42" fmla="*/ 88 w 290"/>
                <a:gd name="T43" fmla="*/ 218 h 289"/>
                <a:gd name="T44" fmla="*/ 124 w 290"/>
                <a:gd name="T45" fmla="*/ 186 h 289"/>
                <a:gd name="T46" fmla="*/ 157 w 290"/>
                <a:gd name="T47" fmla="*/ 153 h 289"/>
                <a:gd name="T48" fmla="*/ 176 w 290"/>
                <a:gd name="T49" fmla="*/ 130 h 289"/>
                <a:gd name="T50" fmla="*/ 193 w 290"/>
                <a:gd name="T51" fmla="*/ 107 h 289"/>
                <a:gd name="T52" fmla="*/ 208 w 290"/>
                <a:gd name="T53" fmla="*/ 84 h 289"/>
                <a:gd name="T54" fmla="*/ 227 w 290"/>
                <a:gd name="T55" fmla="*/ 54 h 289"/>
                <a:gd name="T56" fmla="*/ 254 w 290"/>
                <a:gd name="T57" fmla="*/ 17 h 289"/>
                <a:gd name="T58" fmla="*/ 275 w 290"/>
                <a:gd name="T59" fmla="*/ 12 h 289"/>
                <a:gd name="T60" fmla="*/ 283 w 290"/>
                <a:gd name="T61" fmla="*/ 31 h 289"/>
                <a:gd name="T62" fmla="*/ 289 w 290"/>
                <a:gd name="T63" fmla="*/ 46 h 289"/>
                <a:gd name="T64" fmla="*/ 290 w 290"/>
                <a:gd name="T65" fmla="*/ 58 h 289"/>
                <a:gd name="T66" fmla="*/ 289 w 290"/>
                <a:gd name="T67" fmla="*/ 63 h 289"/>
                <a:gd name="T68" fmla="*/ 285 w 290"/>
                <a:gd name="T69" fmla="*/ 67 h 289"/>
                <a:gd name="T70" fmla="*/ 279 w 290"/>
                <a:gd name="T71" fmla="*/ 75 h 289"/>
                <a:gd name="T72" fmla="*/ 271 w 290"/>
                <a:gd name="T73" fmla="*/ 84 h 289"/>
                <a:gd name="T74" fmla="*/ 262 w 290"/>
                <a:gd name="T75" fmla="*/ 96 h 289"/>
                <a:gd name="T76" fmla="*/ 250 w 290"/>
                <a:gd name="T77" fmla="*/ 109 h 289"/>
                <a:gd name="T78" fmla="*/ 235 w 290"/>
                <a:gd name="T79" fmla="*/ 125 h 289"/>
                <a:gd name="T80" fmla="*/ 220 w 290"/>
                <a:gd name="T81" fmla="*/ 142 h 289"/>
                <a:gd name="T82" fmla="*/ 210 w 290"/>
                <a:gd name="T83" fmla="*/ 151 h 2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90" h="289">
                  <a:moveTo>
                    <a:pt x="210" y="151"/>
                  </a:moveTo>
                  <a:lnTo>
                    <a:pt x="193" y="170"/>
                  </a:lnTo>
                  <a:lnTo>
                    <a:pt x="176" y="188"/>
                  </a:lnTo>
                  <a:lnTo>
                    <a:pt x="159" y="203"/>
                  </a:lnTo>
                  <a:lnTo>
                    <a:pt x="141" y="218"/>
                  </a:lnTo>
                  <a:lnTo>
                    <a:pt x="124" y="232"/>
                  </a:lnTo>
                  <a:lnTo>
                    <a:pt x="107" y="243"/>
                  </a:lnTo>
                  <a:lnTo>
                    <a:pt x="90" y="255"/>
                  </a:lnTo>
                  <a:lnTo>
                    <a:pt x="73" y="262"/>
                  </a:lnTo>
                  <a:lnTo>
                    <a:pt x="63" y="266"/>
                  </a:lnTo>
                  <a:lnTo>
                    <a:pt x="56" y="270"/>
                  </a:lnTo>
                  <a:lnTo>
                    <a:pt x="48" y="274"/>
                  </a:lnTo>
                  <a:lnTo>
                    <a:pt x="42" y="277"/>
                  </a:lnTo>
                  <a:lnTo>
                    <a:pt x="35" y="279"/>
                  </a:lnTo>
                  <a:lnTo>
                    <a:pt x="29" y="281"/>
                  </a:lnTo>
                  <a:lnTo>
                    <a:pt x="23" y="283"/>
                  </a:lnTo>
                  <a:lnTo>
                    <a:pt x="19" y="285"/>
                  </a:lnTo>
                  <a:lnTo>
                    <a:pt x="15" y="287"/>
                  </a:lnTo>
                  <a:lnTo>
                    <a:pt x="12" y="289"/>
                  </a:lnTo>
                  <a:lnTo>
                    <a:pt x="8" y="289"/>
                  </a:lnTo>
                  <a:lnTo>
                    <a:pt x="6" y="289"/>
                  </a:lnTo>
                  <a:lnTo>
                    <a:pt x="4" y="289"/>
                  </a:lnTo>
                  <a:lnTo>
                    <a:pt x="2" y="289"/>
                  </a:lnTo>
                  <a:lnTo>
                    <a:pt x="0" y="289"/>
                  </a:lnTo>
                  <a:lnTo>
                    <a:pt x="0" y="289"/>
                  </a:lnTo>
                  <a:lnTo>
                    <a:pt x="0" y="287"/>
                  </a:lnTo>
                  <a:lnTo>
                    <a:pt x="0" y="287"/>
                  </a:lnTo>
                  <a:lnTo>
                    <a:pt x="0" y="285"/>
                  </a:lnTo>
                  <a:lnTo>
                    <a:pt x="2" y="283"/>
                  </a:lnTo>
                  <a:lnTo>
                    <a:pt x="2" y="281"/>
                  </a:lnTo>
                  <a:lnTo>
                    <a:pt x="4" y="279"/>
                  </a:lnTo>
                  <a:lnTo>
                    <a:pt x="8" y="277"/>
                  </a:lnTo>
                  <a:lnTo>
                    <a:pt x="10" y="276"/>
                  </a:lnTo>
                  <a:lnTo>
                    <a:pt x="14" y="272"/>
                  </a:lnTo>
                  <a:lnTo>
                    <a:pt x="17" y="270"/>
                  </a:lnTo>
                  <a:lnTo>
                    <a:pt x="21" y="266"/>
                  </a:lnTo>
                  <a:lnTo>
                    <a:pt x="27" y="262"/>
                  </a:lnTo>
                  <a:lnTo>
                    <a:pt x="33" y="258"/>
                  </a:lnTo>
                  <a:lnTo>
                    <a:pt x="38" y="255"/>
                  </a:lnTo>
                  <a:lnTo>
                    <a:pt x="44" y="251"/>
                  </a:lnTo>
                  <a:lnTo>
                    <a:pt x="52" y="245"/>
                  </a:lnTo>
                  <a:lnTo>
                    <a:pt x="63" y="237"/>
                  </a:lnTo>
                  <a:lnTo>
                    <a:pt x="77" y="228"/>
                  </a:lnTo>
                  <a:lnTo>
                    <a:pt x="88" y="218"/>
                  </a:lnTo>
                  <a:lnTo>
                    <a:pt x="101" y="209"/>
                  </a:lnTo>
                  <a:lnTo>
                    <a:pt x="124" y="186"/>
                  </a:lnTo>
                  <a:lnTo>
                    <a:pt x="147" y="165"/>
                  </a:lnTo>
                  <a:lnTo>
                    <a:pt x="157" y="153"/>
                  </a:lnTo>
                  <a:lnTo>
                    <a:pt x="168" y="142"/>
                  </a:lnTo>
                  <a:lnTo>
                    <a:pt x="176" y="130"/>
                  </a:lnTo>
                  <a:lnTo>
                    <a:pt x="185" y="119"/>
                  </a:lnTo>
                  <a:lnTo>
                    <a:pt x="193" y="107"/>
                  </a:lnTo>
                  <a:lnTo>
                    <a:pt x="201" y="96"/>
                  </a:lnTo>
                  <a:lnTo>
                    <a:pt x="208" y="84"/>
                  </a:lnTo>
                  <a:lnTo>
                    <a:pt x="214" y="75"/>
                  </a:lnTo>
                  <a:lnTo>
                    <a:pt x="227" y="54"/>
                  </a:lnTo>
                  <a:lnTo>
                    <a:pt x="239" y="37"/>
                  </a:lnTo>
                  <a:lnTo>
                    <a:pt x="254" y="17"/>
                  </a:lnTo>
                  <a:lnTo>
                    <a:pt x="269" y="0"/>
                  </a:lnTo>
                  <a:lnTo>
                    <a:pt x="275" y="12"/>
                  </a:lnTo>
                  <a:lnTo>
                    <a:pt x="279" y="21"/>
                  </a:lnTo>
                  <a:lnTo>
                    <a:pt x="283" y="31"/>
                  </a:lnTo>
                  <a:lnTo>
                    <a:pt x="287" y="39"/>
                  </a:lnTo>
                  <a:lnTo>
                    <a:pt x="289" y="46"/>
                  </a:lnTo>
                  <a:lnTo>
                    <a:pt x="290" y="52"/>
                  </a:lnTo>
                  <a:lnTo>
                    <a:pt x="290" y="58"/>
                  </a:lnTo>
                  <a:lnTo>
                    <a:pt x="289" y="61"/>
                  </a:lnTo>
                  <a:lnTo>
                    <a:pt x="289" y="63"/>
                  </a:lnTo>
                  <a:lnTo>
                    <a:pt x="287" y="65"/>
                  </a:lnTo>
                  <a:lnTo>
                    <a:pt x="285" y="67"/>
                  </a:lnTo>
                  <a:lnTo>
                    <a:pt x="283" y="71"/>
                  </a:lnTo>
                  <a:lnTo>
                    <a:pt x="279" y="75"/>
                  </a:lnTo>
                  <a:lnTo>
                    <a:pt x="275" y="81"/>
                  </a:lnTo>
                  <a:lnTo>
                    <a:pt x="271" y="84"/>
                  </a:lnTo>
                  <a:lnTo>
                    <a:pt x="268" y="90"/>
                  </a:lnTo>
                  <a:lnTo>
                    <a:pt x="262" y="96"/>
                  </a:lnTo>
                  <a:lnTo>
                    <a:pt x="256" y="102"/>
                  </a:lnTo>
                  <a:lnTo>
                    <a:pt x="250" y="109"/>
                  </a:lnTo>
                  <a:lnTo>
                    <a:pt x="243" y="117"/>
                  </a:lnTo>
                  <a:lnTo>
                    <a:pt x="235" y="125"/>
                  </a:lnTo>
                  <a:lnTo>
                    <a:pt x="227" y="132"/>
                  </a:lnTo>
                  <a:lnTo>
                    <a:pt x="220" y="142"/>
                  </a:lnTo>
                  <a:lnTo>
                    <a:pt x="210" y="151"/>
                  </a:lnTo>
                  <a:lnTo>
                    <a:pt x="210" y="151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28"/>
            <p:cNvSpPr/>
            <p:nvPr/>
          </p:nvSpPr>
          <p:spPr bwMode="auto">
            <a:xfrm>
              <a:off x="1519238" y="2268538"/>
              <a:ext cx="306387" cy="195262"/>
            </a:xfrm>
            <a:custGeom>
              <a:gdLst>
                <a:gd name="T0" fmla="*/ 233 w 388"/>
                <a:gd name="T1" fmla="*/ 245 h 246"/>
                <a:gd name="T2" fmla="*/ 220 w 388"/>
                <a:gd name="T3" fmla="*/ 235 h 246"/>
                <a:gd name="T4" fmla="*/ 201 w 388"/>
                <a:gd name="T5" fmla="*/ 220 h 246"/>
                <a:gd name="T6" fmla="*/ 176 w 388"/>
                <a:gd name="T7" fmla="*/ 199 h 246"/>
                <a:gd name="T8" fmla="*/ 147 w 388"/>
                <a:gd name="T9" fmla="*/ 170 h 246"/>
                <a:gd name="T10" fmla="*/ 111 w 388"/>
                <a:gd name="T11" fmla="*/ 134 h 246"/>
                <a:gd name="T12" fmla="*/ 71 w 388"/>
                <a:gd name="T13" fmla="*/ 92 h 246"/>
                <a:gd name="T14" fmla="*/ 25 w 388"/>
                <a:gd name="T15" fmla="*/ 42 h 246"/>
                <a:gd name="T16" fmla="*/ 14 w 388"/>
                <a:gd name="T17" fmla="*/ 8 h 246"/>
                <a:gd name="T18" fmla="*/ 42 w 388"/>
                <a:gd name="T19" fmla="*/ 11 h 246"/>
                <a:gd name="T20" fmla="*/ 71 w 388"/>
                <a:gd name="T21" fmla="*/ 36 h 246"/>
                <a:gd name="T22" fmla="*/ 103 w 388"/>
                <a:gd name="T23" fmla="*/ 61 h 246"/>
                <a:gd name="T24" fmla="*/ 140 w 388"/>
                <a:gd name="T25" fmla="*/ 90 h 246"/>
                <a:gd name="T26" fmla="*/ 178 w 388"/>
                <a:gd name="T27" fmla="*/ 118 h 246"/>
                <a:gd name="T28" fmla="*/ 218 w 388"/>
                <a:gd name="T29" fmla="*/ 141 h 246"/>
                <a:gd name="T30" fmla="*/ 256 w 388"/>
                <a:gd name="T31" fmla="*/ 162 h 246"/>
                <a:gd name="T32" fmla="*/ 294 w 388"/>
                <a:gd name="T33" fmla="*/ 178 h 246"/>
                <a:gd name="T34" fmla="*/ 323 w 388"/>
                <a:gd name="T35" fmla="*/ 189 h 246"/>
                <a:gd name="T36" fmla="*/ 338 w 388"/>
                <a:gd name="T37" fmla="*/ 195 h 246"/>
                <a:gd name="T38" fmla="*/ 354 w 388"/>
                <a:gd name="T39" fmla="*/ 201 h 246"/>
                <a:gd name="T40" fmla="*/ 365 w 388"/>
                <a:gd name="T41" fmla="*/ 204 h 246"/>
                <a:gd name="T42" fmla="*/ 375 w 388"/>
                <a:gd name="T43" fmla="*/ 210 h 246"/>
                <a:gd name="T44" fmla="*/ 382 w 388"/>
                <a:gd name="T45" fmla="*/ 214 h 246"/>
                <a:gd name="T46" fmla="*/ 386 w 388"/>
                <a:gd name="T47" fmla="*/ 216 h 246"/>
                <a:gd name="T48" fmla="*/ 388 w 388"/>
                <a:gd name="T49" fmla="*/ 218 h 246"/>
                <a:gd name="T50" fmla="*/ 388 w 388"/>
                <a:gd name="T51" fmla="*/ 224 h 246"/>
                <a:gd name="T52" fmla="*/ 382 w 388"/>
                <a:gd name="T53" fmla="*/ 229 h 246"/>
                <a:gd name="T54" fmla="*/ 369 w 388"/>
                <a:gd name="T55" fmla="*/ 235 h 246"/>
                <a:gd name="T56" fmla="*/ 348 w 388"/>
                <a:gd name="T57" fmla="*/ 239 h 246"/>
                <a:gd name="T58" fmla="*/ 335 w 388"/>
                <a:gd name="T59" fmla="*/ 241 h 246"/>
                <a:gd name="T60" fmla="*/ 308 w 388"/>
                <a:gd name="T61" fmla="*/ 245 h 246"/>
                <a:gd name="T62" fmla="*/ 281 w 388"/>
                <a:gd name="T63" fmla="*/ 246 h 246"/>
                <a:gd name="T64" fmla="*/ 258 w 388"/>
                <a:gd name="T65" fmla="*/ 246 h 246"/>
                <a:gd name="T66" fmla="*/ 237 w 388"/>
                <a:gd name="T67" fmla="*/ 245 h 2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8" h="246">
                  <a:moveTo>
                    <a:pt x="237" y="245"/>
                  </a:moveTo>
                  <a:lnTo>
                    <a:pt x="233" y="245"/>
                  </a:lnTo>
                  <a:lnTo>
                    <a:pt x="228" y="241"/>
                  </a:lnTo>
                  <a:lnTo>
                    <a:pt x="220" y="235"/>
                  </a:lnTo>
                  <a:lnTo>
                    <a:pt x="210" y="229"/>
                  </a:lnTo>
                  <a:lnTo>
                    <a:pt x="201" y="220"/>
                  </a:lnTo>
                  <a:lnTo>
                    <a:pt x="189" y="210"/>
                  </a:lnTo>
                  <a:lnTo>
                    <a:pt x="176" y="199"/>
                  </a:lnTo>
                  <a:lnTo>
                    <a:pt x="163" y="185"/>
                  </a:lnTo>
                  <a:lnTo>
                    <a:pt x="147" y="170"/>
                  </a:lnTo>
                  <a:lnTo>
                    <a:pt x="130" y="153"/>
                  </a:lnTo>
                  <a:lnTo>
                    <a:pt x="111" y="134"/>
                  </a:lnTo>
                  <a:lnTo>
                    <a:pt x="92" y="113"/>
                  </a:lnTo>
                  <a:lnTo>
                    <a:pt x="71" y="92"/>
                  </a:lnTo>
                  <a:lnTo>
                    <a:pt x="48" y="67"/>
                  </a:lnTo>
                  <a:lnTo>
                    <a:pt x="25" y="42"/>
                  </a:lnTo>
                  <a:lnTo>
                    <a:pt x="0" y="13"/>
                  </a:lnTo>
                  <a:lnTo>
                    <a:pt x="14" y="8"/>
                  </a:lnTo>
                  <a:lnTo>
                    <a:pt x="29" y="0"/>
                  </a:lnTo>
                  <a:lnTo>
                    <a:pt x="42" y="11"/>
                  </a:lnTo>
                  <a:lnTo>
                    <a:pt x="56" y="25"/>
                  </a:lnTo>
                  <a:lnTo>
                    <a:pt x="71" y="36"/>
                  </a:lnTo>
                  <a:lnTo>
                    <a:pt x="86" y="50"/>
                  </a:lnTo>
                  <a:lnTo>
                    <a:pt x="103" y="61"/>
                  </a:lnTo>
                  <a:lnTo>
                    <a:pt x="121" y="74"/>
                  </a:lnTo>
                  <a:lnTo>
                    <a:pt x="140" y="90"/>
                  </a:lnTo>
                  <a:lnTo>
                    <a:pt x="159" y="103"/>
                  </a:lnTo>
                  <a:lnTo>
                    <a:pt x="178" y="118"/>
                  </a:lnTo>
                  <a:lnTo>
                    <a:pt x="199" y="130"/>
                  </a:lnTo>
                  <a:lnTo>
                    <a:pt x="218" y="141"/>
                  </a:lnTo>
                  <a:lnTo>
                    <a:pt x="237" y="153"/>
                  </a:lnTo>
                  <a:lnTo>
                    <a:pt x="256" y="162"/>
                  </a:lnTo>
                  <a:lnTo>
                    <a:pt x="275" y="170"/>
                  </a:lnTo>
                  <a:lnTo>
                    <a:pt x="294" y="178"/>
                  </a:lnTo>
                  <a:lnTo>
                    <a:pt x="313" y="185"/>
                  </a:lnTo>
                  <a:lnTo>
                    <a:pt x="323" y="189"/>
                  </a:lnTo>
                  <a:lnTo>
                    <a:pt x="331" y="191"/>
                  </a:lnTo>
                  <a:lnTo>
                    <a:pt x="338" y="195"/>
                  </a:lnTo>
                  <a:lnTo>
                    <a:pt x="346" y="197"/>
                  </a:lnTo>
                  <a:lnTo>
                    <a:pt x="354" y="201"/>
                  </a:lnTo>
                  <a:lnTo>
                    <a:pt x="359" y="202"/>
                  </a:lnTo>
                  <a:lnTo>
                    <a:pt x="365" y="204"/>
                  </a:lnTo>
                  <a:lnTo>
                    <a:pt x="369" y="208"/>
                  </a:lnTo>
                  <a:lnTo>
                    <a:pt x="375" y="210"/>
                  </a:lnTo>
                  <a:lnTo>
                    <a:pt x="378" y="212"/>
                  </a:lnTo>
                  <a:lnTo>
                    <a:pt x="382" y="214"/>
                  </a:lnTo>
                  <a:lnTo>
                    <a:pt x="384" y="214"/>
                  </a:lnTo>
                  <a:lnTo>
                    <a:pt x="386" y="216"/>
                  </a:lnTo>
                  <a:lnTo>
                    <a:pt x="388" y="218"/>
                  </a:lnTo>
                  <a:lnTo>
                    <a:pt x="388" y="218"/>
                  </a:lnTo>
                  <a:lnTo>
                    <a:pt x="388" y="220"/>
                  </a:lnTo>
                  <a:lnTo>
                    <a:pt x="388" y="224"/>
                  </a:lnTo>
                  <a:lnTo>
                    <a:pt x="386" y="225"/>
                  </a:lnTo>
                  <a:lnTo>
                    <a:pt x="382" y="229"/>
                  </a:lnTo>
                  <a:lnTo>
                    <a:pt x="377" y="231"/>
                  </a:lnTo>
                  <a:lnTo>
                    <a:pt x="369" y="235"/>
                  </a:lnTo>
                  <a:lnTo>
                    <a:pt x="359" y="237"/>
                  </a:lnTo>
                  <a:lnTo>
                    <a:pt x="348" y="239"/>
                  </a:lnTo>
                  <a:lnTo>
                    <a:pt x="340" y="241"/>
                  </a:lnTo>
                  <a:lnTo>
                    <a:pt x="335" y="241"/>
                  </a:lnTo>
                  <a:lnTo>
                    <a:pt x="321" y="243"/>
                  </a:lnTo>
                  <a:lnTo>
                    <a:pt x="308" y="245"/>
                  </a:lnTo>
                  <a:lnTo>
                    <a:pt x="294" y="245"/>
                  </a:lnTo>
                  <a:lnTo>
                    <a:pt x="281" y="246"/>
                  </a:lnTo>
                  <a:lnTo>
                    <a:pt x="270" y="246"/>
                  </a:lnTo>
                  <a:lnTo>
                    <a:pt x="258" y="246"/>
                  </a:lnTo>
                  <a:lnTo>
                    <a:pt x="249" y="246"/>
                  </a:lnTo>
                  <a:lnTo>
                    <a:pt x="237" y="245"/>
                  </a:lnTo>
                  <a:lnTo>
                    <a:pt x="237" y="245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6" name="Freeform 29"/>
            <p:cNvSpPr/>
            <p:nvPr/>
          </p:nvSpPr>
          <p:spPr bwMode="auto">
            <a:xfrm>
              <a:off x="1328738" y="2417763"/>
              <a:ext cx="80962" cy="63500"/>
            </a:xfrm>
            <a:custGeom>
              <a:gdLst>
                <a:gd name="T0" fmla="*/ 100 w 102"/>
                <a:gd name="T1" fmla="*/ 58 h 80"/>
                <a:gd name="T2" fmla="*/ 100 w 102"/>
                <a:gd name="T3" fmla="*/ 63 h 80"/>
                <a:gd name="T4" fmla="*/ 100 w 102"/>
                <a:gd name="T5" fmla="*/ 67 h 80"/>
                <a:gd name="T6" fmla="*/ 98 w 102"/>
                <a:gd name="T7" fmla="*/ 71 h 80"/>
                <a:gd name="T8" fmla="*/ 98 w 102"/>
                <a:gd name="T9" fmla="*/ 75 h 80"/>
                <a:gd name="T10" fmla="*/ 96 w 102"/>
                <a:gd name="T11" fmla="*/ 77 h 80"/>
                <a:gd name="T12" fmla="*/ 94 w 102"/>
                <a:gd name="T13" fmla="*/ 79 h 80"/>
                <a:gd name="T14" fmla="*/ 90 w 102"/>
                <a:gd name="T15" fmla="*/ 79 h 80"/>
                <a:gd name="T16" fmla="*/ 88 w 102"/>
                <a:gd name="T17" fmla="*/ 80 h 80"/>
                <a:gd name="T18" fmla="*/ 86 w 102"/>
                <a:gd name="T19" fmla="*/ 79 h 80"/>
                <a:gd name="T20" fmla="*/ 84 w 102"/>
                <a:gd name="T21" fmla="*/ 79 h 80"/>
                <a:gd name="T22" fmla="*/ 81 w 102"/>
                <a:gd name="T23" fmla="*/ 77 h 80"/>
                <a:gd name="T24" fmla="*/ 77 w 102"/>
                <a:gd name="T25" fmla="*/ 77 h 80"/>
                <a:gd name="T26" fmla="*/ 73 w 102"/>
                <a:gd name="T27" fmla="*/ 73 h 80"/>
                <a:gd name="T28" fmla="*/ 69 w 102"/>
                <a:gd name="T29" fmla="*/ 71 h 80"/>
                <a:gd name="T30" fmla="*/ 65 w 102"/>
                <a:gd name="T31" fmla="*/ 67 h 80"/>
                <a:gd name="T32" fmla="*/ 60 w 102"/>
                <a:gd name="T33" fmla="*/ 63 h 80"/>
                <a:gd name="T34" fmla="*/ 54 w 102"/>
                <a:gd name="T35" fmla="*/ 59 h 80"/>
                <a:gd name="T36" fmla="*/ 48 w 102"/>
                <a:gd name="T37" fmla="*/ 54 h 80"/>
                <a:gd name="T38" fmla="*/ 41 w 102"/>
                <a:gd name="T39" fmla="*/ 48 h 80"/>
                <a:gd name="T40" fmla="*/ 33 w 102"/>
                <a:gd name="T41" fmla="*/ 42 h 80"/>
                <a:gd name="T42" fmla="*/ 25 w 102"/>
                <a:gd name="T43" fmla="*/ 35 h 80"/>
                <a:gd name="T44" fmla="*/ 18 w 102"/>
                <a:gd name="T45" fmla="*/ 27 h 80"/>
                <a:gd name="T46" fmla="*/ 8 w 102"/>
                <a:gd name="T47" fmla="*/ 19 h 80"/>
                <a:gd name="T48" fmla="*/ 0 w 102"/>
                <a:gd name="T49" fmla="*/ 12 h 80"/>
                <a:gd name="T50" fmla="*/ 4 w 102"/>
                <a:gd name="T51" fmla="*/ 8 h 80"/>
                <a:gd name="T52" fmla="*/ 8 w 102"/>
                <a:gd name="T53" fmla="*/ 6 h 80"/>
                <a:gd name="T54" fmla="*/ 12 w 102"/>
                <a:gd name="T55" fmla="*/ 4 h 80"/>
                <a:gd name="T56" fmla="*/ 18 w 102"/>
                <a:gd name="T57" fmla="*/ 2 h 80"/>
                <a:gd name="T58" fmla="*/ 23 w 102"/>
                <a:gd name="T59" fmla="*/ 0 h 80"/>
                <a:gd name="T60" fmla="*/ 31 w 102"/>
                <a:gd name="T61" fmla="*/ 0 h 80"/>
                <a:gd name="T62" fmla="*/ 39 w 102"/>
                <a:gd name="T63" fmla="*/ 2 h 80"/>
                <a:gd name="T64" fmla="*/ 46 w 102"/>
                <a:gd name="T65" fmla="*/ 2 h 80"/>
                <a:gd name="T66" fmla="*/ 54 w 102"/>
                <a:gd name="T67" fmla="*/ 4 h 80"/>
                <a:gd name="T68" fmla="*/ 62 w 102"/>
                <a:gd name="T69" fmla="*/ 6 h 80"/>
                <a:gd name="T70" fmla="*/ 67 w 102"/>
                <a:gd name="T71" fmla="*/ 10 h 80"/>
                <a:gd name="T72" fmla="*/ 73 w 102"/>
                <a:gd name="T73" fmla="*/ 12 h 80"/>
                <a:gd name="T74" fmla="*/ 79 w 102"/>
                <a:gd name="T75" fmla="*/ 15 h 80"/>
                <a:gd name="T76" fmla="*/ 84 w 102"/>
                <a:gd name="T77" fmla="*/ 17 h 80"/>
                <a:gd name="T78" fmla="*/ 88 w 102"/>
                <a:gd name="T79" fmla="*/ 21 h 80"/>
                <a:gd name="T80" fmla="*/ 92 w 102"/>
                <a:gd name="T81" fmla="*/ 23 h 80"/>
                <a:gd name="T82" fmla="*/ 94 w 102"/>
                <a:gd name="T83" fmla="*/ 27 h 80"/>
                <a:gd name="T84" fmla="*/ 98 w 102"/>
                <a:gd name="T85" fmla="*/ 31 h 80"/>
                <a:gd name="T86" fmla="*/ 100 w 102"/>
                <a:gd name="T87" fmla="*/ 35 h 80"/>
                <a:gd name="T88" fmla="*/ 102 w 102"/>
                <a:gd name="T89" fmla="*/ 40 h 80"/>
                <a:gd name="T90" fmla="*/ 102 w 102"/>
                <a:gd name="T91" fmla="*/ 44 h 80"/>
                <a:gd name="T92" fmla="*/ 102 w 102"/>
                <a:gd name="T93" fmla="*/ 48 h 80"/>
                <a:gd name="T94" fmla="*/ 102 w 102"/>
                <a:gd name="T95" fmla="*/ 54 h 80"/>
                <a:gd name="T96" fmla="*/ 100 w 102"/>
                <a:gd name="T97" fmla="*/ 58 h 80"/>
                <a:gd name="T98" fmla="*/ 100 w 102"/>
                <a:gd name="T99" fmla="*/ 58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2" h="80">
                  <a:moveTo>
                    <a:pt x="100" y="58"/>
                  </a:moveTo>
                  <a:lnTo>
                    <a:pt x="100" y="63"/>
                  </a:lnTo>
                  <a:lnTo>
                    <a:pt x="100" y="67"/>
                  </a:lnTo>
                  <a:lnTo>
                    <a:pt x="98" y="71"/>
                  </a:lnTo>
                  <a:lnTo>
                    <a:pt x="98" y="75"/>
                  </a:lnTo>
                  <a:lnTo>
                    <a:pt x="96" y="77"/>
                  </a:lnTo>
                  <a:lnTo>
                    <a:pt x="94" y="79"/>
                  </a:lnTo>
                  <a:lnTo>
                    <a:pt x="90" y="79"/>
                  </a:lnTo>
                  <a:lnTo>
                    <a:pt x="88" y="80"/>
                  </a:lnTo>
                  <a:lnTo>
                    <a:pt x="86" y="79"/>
                  </a:lnTo>
                  <a:lnTo>
                    <a:pt x="84" y="79"/>
                  </a:lnTo>
                  <a:lnTo>
                    <a:pt x="81" y="77"/>
                  </a:lnTo>
                  <a:lnTo>
                    <a:pt x="77" y="77"/>
                  </a:lnTo>
                  <a:lnTo>
                    <a:pt x="73" y="73"/>
                  </a:lnTo>
                  <a:lnTo>
                    <a:pt x="69" y="71"/>
                  </a:lnTo>
                  <a:lnTo>
                    <a:pt x="65" y="67"/>
                  </a:lnTo>
                  <a:lnTo>
                    <a:pt x="60" y="63"/>
                  </a:lnTo>
                  <a:lnTo>
                    <a:pt x="54" y="59"/>
                  </a:lnTo>
                  <a:lnTo>
                    <a:pt x="48" y="54"/>
                  </a:lnTo>
                  <a:lnTo>
                    <a:pt x="41" y="48"/>
                  </a:lnTo>
                  <a:lnTo>
                    <a:pt x="33" y="42"/>
                  </a:lnTo>
                  <a:lnTo>
                    <a:pt x="25" y="35"/>
                  </a:lnTo>
                  <a:lnTo>
                    <a:pt x="18" y="27"/>
                  </a:lnTo>
                  <a:lnTo>
                    <a:pt x="8" y="19"/>
                  </a:lnTo>
                  <a:lnTo>
                    <a:pt x="0" y="12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8" y="2"/>
                  </a:lnTo>
                  <a:lnTo>
                    <a:pt x="23" y="0"/>
                  </a:lnTo>
                  <a:lnTo>
                    <a:pt x="31" y="0"/>
                  </a:lnTo>
                  <a:lnTo>
                    <a:pt x="39" y="2"/>
                  </a:lnTo>
                  <a:lnTo>
                    <a:pt x="46" y="2"/>
                  </a:lnTo>
                  <a:lnTo>
                    <a:pt x="54" y="4"/>
                  </a:lnTo>
                  <a:lnTo>
                    <a:pt x="62" y="6"/>
                  </a:lnTo>
                  <a:lnTo>
                    <a:pt x="67" y="10"/>
                  </a:lnTo>
                  <a:lnTo>
                    <a:pt x="73" y="12"/>
                  </a:lnTo>
                  <a:lnTo>
                    <a:pt x="79" y="15"/>
                  </a:lnTo>
                  <a:lnTo>
                    <a:pt x="84" y="17"/>
                  </a:lnTo>
                  <a:lnTo>
                    <a:pt x="88" y="21"/>
                  </a:lnTo>
                  <a:lnTo>
                    <a:pt x="92" y="23"/>
                  </a:lnTo>
                  <a:lnTo>
                    <a:pt x="94" y="27"/>
                  </a:lnTo>
                  <a:lnTo>
                    <a:pt x="98" y="31"/>
                  </a:lnTo>
                  <a:lnTo>
                    <a:pt x="100" y="35"/>
                  </a:lnTo>
                  <a:lnTo>
                    <a:pt x="102" y="40"/>
                  </a:lnTo>
                  <a:lnTo>
                    <a:pt x="102" y="44"/>
                  </a:lnTo>
                  <a:lnTo>
                    <a:pt x="102" y="48"/>
                  </a:lnTo>
                  <a:lnTo>
                    <a:pt x="102" y="54"/>
                  </a:lnTo>
                  <a:lnTo>
                    <a:pt x="100" y="58"/>
                  </a:lnTo>
                  <a:lnTo>
                    <a:pt x="100" y="58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7" name="Freeform 30"/>
            <p:cNvSpPr/>
            <p:nvPr/>
          </p:nvSpPr>
          <p:spPr bwMode="auto">
            <a:xfrm>
              <a:off x="1490663" y="2105025"/>
              <a:ext cx="92075" cy="163512"/>
            </a:xfrm>
            <a:custGeom>
              <a:gdLst>
                <a:gd name="T0" fmla="*/ 34 w 114"/>
                <a:gd name="T1" fmla="*/ 207 h 207"/>
                <a:gd name="T2" fmla="*/ 0 w 114"/>
                <a:gd name="T3" fmla="*/ 207 h 207"/>
                <a:gd name="T4" fmla="*/ 7 w 114"/>
                <a:gd name="T5" fmla="*/ 186 h 207"/>
                <a:gd name="T6" fmla="*/ 13 w 114"/>
                <a:gd name="T7" fmla="*/ 167 h 207"/>
                <a:gd name="T8" fmla="*/ 19 w 114"/>
                <a:gd name="T9" fmla="*/ 148 h 207"/>
                <a:gd name="T10" fmla="*/ 23 w 114"/>
                <a:gd name="T11" fmla="*/ 130 h 207"/>
                <a:gd name="T12" fmla="*/ 28 w 114"/>
                <a:gd name="T13" fmla="*/ 113 h 207"/>
                <a:gd name="T14" fmla="*/ 32 w 114"/>
                <a:gd name="T15" fmla="*/ 100 h 207"/>
                <a:gd name="T16" fmla="*/ 34 w 114"/>
                <a:gd name="T17" fmla="*/ 85 h 207"/>
                <a:gd name="T18" fmla="*/ 38 w 114"/>
                <a:gd name="T19" fmla="*/ 73 h 207"/>
                <a:gd name="T20" fmla="*/ 40 w 114"/>
                <a:gd name="T21" fmla="*/ 62 h 207"/>
                <a:gd name="T22" fmla="*/ 42 w 114"/>
                <a:gd name="T23" fmla="*/ 50 h 207"/>
                <a:gd name="T24" fmla="*/ 44 w 114"/>
                <a:gd name="T25" fmla="*/ 43 h 207"/>
                <a:gd name="T26" fmla="*/ 44 w 114"/>
                <a:gd name="T27" fmla="*/ 33 h 207"/>
                <a:gd name="T28" fmla="*/ 44 w 114"/>
                <a:gd name="T29" fmla="*/ 27 h 207"/>
                <a:gd name="T30" fmla="*/ 44 w 114"/>
                <a:gd name="T31" fmla="*/ 21 h 207"/>
                <a:gd name="T32" fmla="*/ 44 w 114"/>
                <a:gd name="T33" fmla="*/ 18 h 207"/>
                <a:gd name="T34" fmla="*/ 42 w 114"/>
                <a:gd name="T35" fmla="*/ 14 h 207"/>
                <a:gd name="T36" fmla="*/ 40 w 114"/>
                <a:gd name="T37" fmla="*/ 12 h 207"/>
                <a:gd name="T38" fmla="*/ 40 w 114"/>
                <a:gd name="T39" fmla="*/ 10 h 207"/>
                <a:gd name="T40" fmla="*/ 40 w 114"/>
                <a:gd name="T41" fmla="*/ 6 h 207"/>
                <a:gd name="T42" fmla="*/ 42 w 114"/>
                <a:gd name="T43" fmla="*/ 4 h 207"/>
                <a:gd name="T44" fmla="*/ 44 w 114"/>
                <a:gd name="T45" fmla="*/ 2 h 207"/>
                <a:gd name="T46" fmla="*/ 49 w 114"/>
                <a:gd name="T47" fmla="*/ 0 h 207"/>
                <a:gd name="T48" fmla="*/ 57 w 114"/>
                <a:gd name="T49" fmla="*/ 0 h 207"/>
                <a:gd name="T50" fmla="*/ 65 w 114"/>
                <a:gd name="T51" fmla="*/ 0 h 207"/>
                <a:gd name="T52" fmla="*/ 76 w 114"/>
                <a:gd name="T53" fmla="*/ 2 h 207"/>
                <a:gd name="T54" fmla="*/ 86 w 114"/>
                <a:gd name="T55" fmla="*/ 4 h 207"/>
                <a:gd name="T56" fmla="*/ 93 w 114"/>
                <a:gd name="T57" fmla="*/ 6 h 207"/>
                <a:gd name="T58" fmla="*/ 101 w 114"/>
                <a:gd name="T59" fmla="*/ 10 h 207"/>
                <a:gd name="T60" fmla="*/ 107 w 114"/>
                <a:gd name="T61" fmla="*/ 14 h 207"/>
                <a:gd name="T62" fmla="*/ 111 w 114"/>
                <a:gd name="T63" fmla="*/ 18 h 207"/>
                <a:gd name="T64" fmla="*/ 113 w 114"/>
                <a:gd name="T65" fmla="*/ 21 h 207"/>
                <a:gd name="T66" fmla="*/ 114 w 114"/>
                <a:gd name="T67" fmla="*/ 27 h 207"/>
                <a:gd name="T68" fmla="*/ 113 w 114"/>
                <a:gd name="T69" fmla="*/ 31 h 207"/>
                <a:gd name="T70" fmla="*/ 113 w 114"/>
                <a:gd name="T71" fmla="*/ 35 h 207"/>
                <a:gd name="T72" fmla="*/ 111 w 114"/>
                <a:gd name="T73" fmla="*/ 39 h 207"/>
                <a:gd name="T74" fmla="*/ 109 w 114"/>
                <a:gd name="T75" fmla="*/ 44 h 207"/>
                <a:gd name="T76" fmla="*/ 105 w 114"/>
                <a:gd name="T77" fmla="*/ 50 h 207"/>
                <a:gd name="T78" fmla="*/ 103 w 114"/>
                <a:gd name="T79" fmla="*/ 58 h 207"/>
                <a:gd name="T80" fmla="*/ 99 w 114"/>
                <a:gd name="T81" fmla="*/ 65 h 207"/>
                <a:gd name="T82" fmla="*/ 95 w 114"/>
                <a:gd name="T83" fmla="*/ 75 h 207"/>
                <a:gd name="T84" fmla="*/ 90 w 114"/>
                <a:gd name="T85" fmla="*/ 86 h 207"/>
                <a:gd name="T86" fmla="*/ 86 w 114"/>
                <a:gd name="T87" fmla="*/ 98 h 207"/>
                <a:gd name="T88" fmla="*/ 80 w 114"/>
                <a:gd name="T89" fmla="*/ 109 h 207"/>
                <a:gd name="T90" fmla="*/ 72 w 114"/>
                <a:gd name="T91" fmla="*/ 123 h 207"/>
                <a:gd name="T92" fmla="*/ 67 w 114"/>
                <a:gd name="T93" fmla="*/ 138 h 207"/>
                <a:gd name="T94" fmla="*/ 59 w 114"/>
                <a:gd name="T95" fmla="*/ 153 h 207"/>
                <a:gd name="T96" fmla="*/ 51 w 114"/>
                <a:gd name="T97" fmla="*/ 171 h 207"/>
                <a:gd name="T98" fmla="*/ 42 w 114"/>
                <a:gd name="T99" fmla="*/ 190 h 207"/>
                <a:gd name="T100" fmla="*/ 34 w 114"/>
                <a:gd name="T101" fmla="*/ 207 h 207"/>
                <a:gd name="T102" fmla="*/ 34 w 114"/>
                <a:gd name="T103" fmla="*/ 207 h 2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4" h="206">
                  <a:moveTo>
                    <a:pt x="34" y="207"/>
                  </a:moveTo>
                  <a:lnTo>
                    <a:pt x="0" y="207"/>
                  </a:lnTo>
                  <a:lnTo>
                    <a:pt x="7" y="186"/>
                  </a:lnTo>
                  <a:lnTo>
                    <a:pt x="13" y="167"/>
                  </a:lnTo>
                  <a:lnTo>
                    <a:pt x="19" y="148"/>
                  </a:lnTo>
                  <a:lnTo>
                    <a:pt x="23" y="130"/>
                  </a:lnTo>
                  <a:lnTo>
                    <a:pt x="28" y="113"/>
                  </a:lnTo>
                  <a:lnTo>
                    <a:pt x="32" y="100"/>
                  </a:lnTo>
                  <a:lnTo>
                    <a:pt x="34" y="85"/>
                  </a:lnTo>
                  <a:lnTo>
                    <a:pt x="38" y="73"/>
                  </a:lnTo>
                  <a:lnTo>
                    <a:pt x="40" y="62"/>
                  </a:lnTo>
                  <a:lnTo>
                    <a:pt x="42" y="50"/>
                  </a:lnTo>
                  <a:lnTo>
                    <a:pt x="44" y="43"/>
                  </a:lnTo>
                  <a:lnTo>
                    <a:pt x="44" y="33"/>
                  </a:lnTo>
                  <a:lnTo>
                    <a:pt x="44" y="27"/>
                  </a:lnTo>
                  <a:lnTo>
                    <a:pt x="44" y="21"/>
                  </a:lnTo>
                  <a:lnTo>
                    <a:pt x="44" y="18"/>
                  </a:lnTo>
                  <a:lnTo>
                    <a:pt x="42" y="14"/>
                  </a:lnTo>
                  <a:lnTo>
                    <a:pt x="40" y="12"/>
                  </a:lnTo>
                  <a:lnTo>
                    <a:pt x="40" y="10"/>
                  </a:lnTo>
                  <a:lnTo>
                    <a:pt x="40" y="6"/>
                  </a:lnTo>
                  <a:lnTo>
                    <a:pt x="42" y="4"/>
                  </a:lnTo>
                  <a:lnTo>
                    <a:pt x="44" y="2"/>
                  </a:lnTo>
                  <a:lnTo>
                    <a:pt x="49" y="0"/>
                  </a:lnTo>
                  <a:lnTo>
                    <a:pt x="57" y="0"/>
                  </a:lnTo>
                  <a:lnTo>
                    <a:pt x="65" y="0"/>
                  </a:lnTo>
                  <a:lnTo>
                    <a:pt x="76" y="2"/>
                  </a:lnTo>
                  <a:lnTo>
                    <a:pt x="86" y="4"/>
                  </a:lnTo>
                  <a:lnTo>
                    <a:pt x="93" y="6"/>
                  </a:lnTo>
                  <a:lnTo>
                    <a:pt x="101" y="10"/>
                  </a:lnTo>
                  <a:lnTo>
                    <a:pt x="107" y="14"/>
                  </a:lnTo>
                  <a:lnTo>
                    <a:pt x="111" y="18"/>
                  </a:lnTo>
                  <a:lnTo>
                    <a:pt x="113" y="21"/>
                  </a:lnTo>
                  <a:lnTo>
                    <a:pt x="114" y="27"/>
                  </a:lnTo>
                  <a:lnTo>
                    <a:pt x="113" y="31"/>
                  </a:lnTo>
                  <a:lnTo>
                    <a:pt x="113" y="35"/>
                  </a:lnTo>
                  <a:lnTo>
                    <a:pt x="111" y="39"/>
                  </a:lnTo>
                  <a:lnTo>
                    <a:pt x="109" y="44"/>
                  </a:lnTo>
                  <a:lnTo>
                    <a:pt x="105" y="50"/>
                  </a:lnTo>
                  <a:lnTo>
                    <a:pt x="103" y="58"/>
                  </a:lnTo>
                  <a:lnTo>
                    <a:pt x="99" y="65"/>
                  </a:lnTo>
                  <a:lnTo>
                    <a:pt x="95" y="75"/>
                  </a:lnTo>
                  <a:lnTo>
                    <a:pt x="90" y="86"/>
                  </a:lnTo>
                  <a:lnTo>
                    <a:pt x="86" y="98"/>
                  </a:lnTo>
                  <a:lnTo>
                    <a:pt x="80" y="109"/>
                  </a:lnTo>
                  <a:lnTo>
                    <a:pt x="72" y="123"/>
                  </a:lnTo>
                  <a:lnTo>
                    <a:pt x="67" y="138"/>
                  </a:lnTo>
                  <a:lnTo>
                    <a:pt x="59" y="153"/>
                  </a:lnTo>
                  <a:lnTo>
                    <a:pt x="51" y="171"/>
                  </a:lnTo>
                  <a:lnTo>
                    <a:pt x="42" y="190"/>
                  </a:lnTo>
                  <a:lnTo>
                    <a:pt x="34" y="207"/>
                  </a:lnTo>
                  <a:lnTo>
                    <a:pt x="34" y="207"/>
                  </a:lnTo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78" name="Freeform 12"/>
          <p:cNvSpPr/>
          <p:nvPr/>
        </p:nvSpPr>
        <p:spPr bwMode="auto">
          <a:xfrm>
            <a:off x="1419208" y="2547644"/>
            <a:ext cx="151154" cy="345494"/>
          </a:xfrm>
          <a:custGeom>
            <a:gdLst>
              <a:gd name="T0" fmla="*/ 58 w 84"/>
              <a:gd name="T1" fmla="*/ 191 h 191"/>
              <a:gd name="T2" fmla="*/ 54 w 84"/>
              <a:gd name="T3" fmla="*/ 189 h 191"/>
              <a:gd name="T4" fmla="*/ 50 w 84"/>
              <a:gd name="T5" fmla="*/ 183 h 191"/>
              <a:gd name="T6" fmla="*/ 46 w 84"/>
              <a:gd name="T7" fmla="*/ 174 h 191"/>
              <a:gd name="T8" fmla="*/ 40 w 84"/>
              <a:gd name="T9" fmla="*/ 162 h 191"/>
              <a:gd name="T10" fmla="*/ 37 w 84"/>
              <a:gd name="T11" fmla="*/ 147 h 191"/>
              <a:gd name="T12" fmla="*/ 31 w 84"/>
              <a:gd name="T13" fmla="*/ 130 h 191"/>
              <a:gd name="T14" fmla="*/ 25 w 84"/>
              <a:gd name="T15" fmla="*/ 109 h 191"/>
              <a:gd name="T16" fmla="*/ 18 w 84"/>
              <a:gd name="T17" fmla="*/ 86 h 191"/>
              <a:gd name="T18" fmla="*/ 12 w 84"/>
              <a:gd name="T19" fmla="*/ 67 h 191"/>
              <a:gd name="T20" fmla="*/ 8 w 84"/>
              <a:gd name="T21" fmla="*/ 49 h 191"/>
              <a:gd name="T22" fmla="*/ 4 w 84"/>
              <a:gd name="T23" fmla="*/ 36 h 191"/>
              <a:gd name="T24" fmla="*/ 0 w 84"/>
              <a:gd name="T25" fmla="*/ 23 h 191"/>
              <a:gd name="T26" fmla="*/ 0 w 84"/>
              <a:gd name="T27" fmla="*/ 15 h 191"/>
              <a:gd name="T28" fmla="*/ 0 w 84"/>
              <a:gd name="T29" fmla="*/ 7 h 191"/>
              <a:gd name="T30" fmla="*/ 0 w 84"/>
              <a:gd name="T31" fmla="*/ 4 h 191"/>
              <a:gd name="T32" fmla="*/ 4 w 84"/>
              <a:gd name="T33" fmla="*/ 0 h 191"/>
              <a:gd name="T34" fmla="*/ 12 w 84"/>
              <a:gd name="T35" fmla="*/ 0 h 191"/>
              <a:gd name="T36" fmla="*/ 19 w 84"/>
              <a:gd name="T37" fmla="*/ 5 h 191"/>
              <a:gd name="T38" fmla="*/ 25 w 84"/>
              <a:gd name="T39" fmla="*/ 11 h 191"/>
              <a:gd name="T40" fmla="*/ 35 w 84"/>
              <a:gd name="T41" fmla="*/ 19 h 191"/>
              <a:gd name="T42" fmla="*/ 52 w 84"/>
              <a:gd name="T43" fmla="*/ 32 h 191"/>
              <a:gd name="T44" fmla="*/ 60 w 84"/>
              <a:gd name="T45" fmla="*/ 44 h 191"/>
              <a:gd name="T46" fmla="*/ 69 w 84"/>
              <a:gd name="T47" fmla="*/ 57 h 191"/>
              <a:gd name="T48" fmla="*/ 77 w 84"/>
              <a:gd name="T49" fmla="*/ 72 h 191"/>
              <a:gd name="T50" fmla="*/ 81 w 84"/>
              <a:gd name="T51" fmla="*/ 90 h 191"/>
              <a:gd name="T52" fmla="*/ 83 w 84"/>
              <a:gd name="T53" fmla="*/ 105 h 191"/>
              <a:gd name="T54" fmla="*/ 84 w 84"/>
              <a:gd name="T55" fmla="*/ 116 h 191"/>
              <a:gd name="T56" fmla="*/ 84 w 84"/>
              <a:gd name="T57" fmla="*/ 128 h 191"/>
              <a:gd name="T58" fmla="*/ 84 w 84"/>
              <a:gd name="T59" fmla="*/ 135 h 191"/>
              <a:gd name="T60" fmla="*/ 84 w 84"/>
              <a:gd name="T61" fmla="*/ 149 h 191"/>
              <a:gd name="T62" fmla="*/ 81 w 84"/>
              <a:gd name="T63" fmla="*/ 166 h 191"/>
              <a:gd name="T64" fmla="*/ 71 w 84"/>
              <a:gd name="T65" fmla="*/ 181 h 191"/>
              <a:gd name="T66" fmla="*/ 60 w 84"/>
              <a:gd name="T67" fmla="*/ 191 h 1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84" h="191">
                <a:moveTo>
                  <a:pt x="60" y="191"/>
                </a:moveTo>
                <a:lnTo>
                  <a:pt x="58" y="191"/>
                </a:lnTo>
                <a:lnTo>
                  <a:pt x="56" y="191"/>
                </a:lnTo>
                <a:lnTo>
                  <a:pt x="54" y="189"/>
                </a:lnTo>
                <a:lnTo>
                  <a:pt x="52" y="185"/>
                </a:lnTo>
                <a:lnTo>
                  <a:pt x="50" y="183"/>
                </a:lnTo>
                <a:lnTo>
                  <a:pt x="48" y="179"/>
                </a:lnTo>
                <a:lnTo>
                  <a:pt x="46" y="174"/>
                </a:lnTo>
                <a:lnTo>
                  <a:pt x="44" y="168"/>
                </a:lnTo>
                <a:lnTo>
                  <a:pt x="40" y="162"/>
                </a:lnTo>
                <a:lnTo>
                  <a:pt x="39" y="155"/>
                </a:lnTo>
                <a:lnTo>
                  <a:pt x="37" y="147"/>
                </a:lnTo>
                <a:lnTo>
                  <a:pt x="33" y="139"/>
                </a:lnTo>
                <a:lnTo>
                  <a:pt x="31" y="130"/>
                </a:lnTo>
                <a:lnTo>
                  <a:pt x="27" y="120"/>
                </a:lnTo>
                <a:lnTo>
                  <a:pt x="25" y="109"/>
                </a:lnTo>
                <a:lnTo>
                  <a:pt x="21" y="97"/>
                </a:lnTo>
                <a:lnTo>
                  <a:pt x="18" y="86"/>
                </a:lnTo>
                <a:lnTo>
                  <a:pt x="16" y="76"/>
                </a:lnTo>
                <a:lnTo>
                  <a:pt x="12" y="67"/>
                </a:lnTo>
                <a:lnTo>
                  <a:pt x="10" y="57"/>
                </a:lnTo>
                <a:lnTo>
                  <a:pt x="8" y="49"/>
                </a:lnTo>
                <a:lnTo>
                  <a:pt x="4" y="42"/>
                </a:lnTo>
                <a:lnTo>
                  <a:pt x="4" y="36"/>
                </a:lnTo>
                <a:lnTo>
                  <a:pt x="2" y="28"/>
                </a:lnTo>
                <a:lnTo>
                  <a:pt x="0" y="23"/>
                </a:lnTo>
                <a:lnTo>
                  <a:pt x="0" y="19"/>
                </a:lnTo>
                <a:lnTo>
                  <a:pt x="0" y="15"/>
                </a:lnTo>
                <a:lnTo>
                  <a:pt x="0" y="11"/>
                </a:lnTo>
                <a:lnTo>
                  <a:pt x="0" y="7"/>
                </a:lnTo>
                <a:lnTo>
                  <a:pt x="0" y="5"/>
                </a:lnTo>
                <a:lnTo>
                  <a:pt x="0" y="4"/>
                </a:lnTo>
                <a:lnTo>
                  <a:pt x="0" y="4"/>
                </a:lnTo>
                <a:lnTo>
                  <a:pt x="4" y="0"/>
                </a:lnTo>
                <a:lnTo>
                  <a:pt x="8" y="0"/>
                </a:lnTo>
                <a:lnTo>
                  <a:pt x="12" y="0"/>
                </a:lnTo>
                <a:lnTo>
                  <a:pt x="18" y="4"/>
                </a:lnTo>
                <a:lnTo>
                  <a:pt x="19" y="5"/>
                </a:lnTo>
                <a:lnTo>
                  <a:pt x="23" y="7"/>
                </a:lnTo>
                <a:lnTo>
                  <a:pt x="25" y="11"/>
                </a:lnTo>
                <a:lnTo>
                  <a:pt x="29" y="15"/>
                </a:lnTo>
                <a:lnTo>
                  <a:pt x="35" y="19"/>
                </a:lnTo>
                <a:lnTo>
                  <a:pt x="39" y="23"/>
                </a:lnTo>
                <a:lnTo>
                  <a:pt x="52" y="32"/>
                </a:lnTo>
                <a:lnTo>
                  <a:pt x="56" y="38"/>
                </a:lnTo>
                <a:lnTo>
                  <a:pt x="60" y="44"/>
                </a:lnTo>
                <a:lnTo>
                  <a:pt x="65" y="51"/>
                </a:lnTo>
                <a:lnTo>
                  <a:pt x="69" y="57"/>
                </a:lnTo>
                <a:lnTo>
                  <a:pt x="73" y="65"/>
                </a:lnTo>
                <a:lnTo>
                  <a:pt x="77" y="72"/>
                </a:lnTo>
                <a:lnTo>
                  <a:pt x="79" y="80"/>
                </a:lnTo>
                <a:lnTo>
                  <a:pt x="81" y="90"/>
                </a:lnTo>
                <a:lnTo>
                  <a:pt x="83" y="97"/>
                </a:lnTo>
                <a:lnTo>
                  <a:pt x="83" y="105"/>
                </a:lnTo>
                <a:lnTo>
                  <a:pt x="84" y="111"/>
                </a:lnTo>
                <a:lnTo>
                  <a:pt x="84" y="116"/>
                </a:lnTo>
                <a:lnTo>
                  <a:pt x="84" y="122"/>
                </a:lnTo>
                <a:lnTo>
                  <a:pt x="84" y="128"/>
                </a:lnTo>
                <a:lnTo>
                  <a:pt x="84" y="132"/>
                </a:lnTo>
                <a:lnTo>
                  <a:pt x="84" y="135"/>
                </a:lnTo>
                <a:lnTo>
                  <a:pt x="84" y="143"/>
                </a:lnTo>
                <a:lnTo>
                  <a:pt x="84" y="149"/>
                </a:lnTo>
                <a:lnTo>
                  <a:pt x="83" y="156"/>
                </a:lnTo>
                <a:lnTo>
                  <a:pt x="81" y="166"/>
                </a:lnTo>
                <a:lnTo>
                  <a:pt x="77" y="176"/>
                </a:lnTo>
                <a:lnTo>
                  <a:pt x="71" y="181"/>
                </a:lnTo>
                <a:lnTo>
                  <a:pt x="65" y="187"/>
                </a:lnTo>
                <a:lnTo>
                  <a:pt x="60" y="191"/>
                </a:lnTo>
                <a:lnTo>
                  <a:pt x="60" y="191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Freeform 13"/>
          <p:cNvSpPr/>
          <p:nvPr/>
        </p:nvSpPr>
        <p:spPr bwMode="auto">
          <a:xfrm>
            <a:off x="1955444" y="3400581"/>
            <a:ext cx="385081" cy="215934"/>
          </a:xfrm>
          <a:custGeom>
            <a:gdLst>
              <a:gd name="T0" fmla="*/ 126 w 214"/>
              <a:gd name="T1" fmla="*/ 78 h 118"/>
              <a:gd name="T2" fmla="*/ 98 w 214"/>
              <a:gd name="T3" fmla="*/ 97 h 118"/>
              <a:gd name="T4" fmla="*/ 86 w 214"/>
              <a:gd name="T5" fmla="*/ 105 h 118"/>
              <a:gd name="T6" fmla="*/ 79 w 214"/>
              <a:gd name="T7" fmla="*/ 111 h 118"/>
              <a:gd name="T8" fmla="*/ 71 w 214"/>
              <a:gd name="T9" fmla="*/ 114 h 118"/>
              <a:gd name="T10" fmla="*/ 65 w 214"/>
              <a:gd name="T11" fmla="*/ 116 h 118"/>
              <a:gd name="T12" fmla="*/ 63 w 214"/>
              <a:gd name="T13" fmla="*/ 116 h 118"/>
              <a:gd name="T14" fmla="*/ 58 w 214"/>
              <a:gd name="T15" fmla="*/ 118 h 118"/>
              <a:gd name="T16" fmla="*/ 50 w 214"/>
              <a:gd name="T17" fmla="*/ 114 h 118"/>
              <a:gd name="T18" fmla="*/ 40 w 214"/>
              <a:gd name="T19" fmla="*/ 107 h 118"/>
              <a:gd name="T20" fmla="*/ 29 w 214"/>
              <a:gd name="T21" fmla="*/ 95 h 118"/>
              <a:gd name="T22" fmla="*/ 16 w 214"/>
              <a:gd name="T23" fmla="*/ 86 h 118"/>
              <a:gd name="T24" fmla="*/ 6 w 214"/>
              <a:gd name="T25" fmla="*/ 76 h 118"/>
              <a:gd name="T26" fmla="*/ 2 w 214"/>
              <a:gd name="T27" fmla="*/ 70 h 118"/>
              <a:gd name="T28" fmla="*/ 0 w 214"/>
              <a:gd name="T29" fmla="*/ 65 h 118"/>
              <a:gd name="T30" fmla="*/ 2 w 214"/>
              <a:gd name="T31" fmla="*/ 63 h 118"/>
              <a:gd name="T32" fmla="*/ 6 w 214"/>
              <a:gd name="T33" fmla="*/ 61 h 118"/>
              <a:gd name="T34" fmla="*/ 14 w 214"/>
              <a:gd name="T35" fmla="*/ 61 h 118"/>
              <a:gd name="T36" fmla="*/ 25 w 214"/>
              <a:gd name="T37" fmla="*/ 61 h 118"/>
              <a:gd name="T38" fmla="*/ 44 w 214"/>
              <a:gd name="T39" fmla="*/ 61 h 118"/>
              <a:gd name="T40" fmla="*/ 63 w 214"/>
              <a:gd name="T41" fmla="*/ 57 h 118"/>
              <a:gd name="T42" fmla="*/ 73 w 214"/>
              <a:gd name="T43" fmla="*/ 53 h 118"/>
              <a:gd name="T44" fmla="*/ 88 w 214"/>
              <a:gd name="T45" fmla="*/ 48 h 118"/>
              <a:gd name="T46" fmla="*/ 105 w 214"/>
              <a:gd name="T47" fmla="*/ 40 h 118"/>
              <a:gd name="T48" fmla="*/ 126 w 214"/>
              <a:gd name="T49" fmla="*/ 30 h 118"/>
              <a:gd name="T50" fmla="*/ 146 w 214"/>
              <a:gd name="T51" fmla="*/ 21 h 118"/>
              <a:gd name="T52" fmla="*/ 165 w 214"/>
              <a:gd name="T53" fmla="*/ 13 h 118"/>
              <a:gd name="T54" fmla="*/ 180 w 214"/>
              <a:gd name="T55" fmla="*/ 6 h 118"/>
              <a:gd name="T56" fmla="*/ 193 w 214"/>
              <a:gd name="T57" fmla="*/ 2 h 118"/>
              <a:gd name="T58" fmla="*/ 201 w 214"/>
              <a:gd name="T59" fmla="*/ 0 h 118"/>
              <a:gd name="T60" fmla="*/ 209 w 214"/>
              <a:gd name="T61" fmla="*/ 0 h 118"/>
              <a:gd name="T62" fmla="*/ 212 w 214"/>
              <a:gd name="T63" fmla="*/ 2 h 118"/>
              <a:gd name="T64" fmla="*/ 214 w 214"/>
              <a:gd name="T65" fmla="*/ 6 h 118"/>
              <a:gd name="T66" fmla="*/ 212 w 214"/>
              <a:gd name="T67" fmla="*/ 7 h 118"/>
              <a:gd name="T68" fmla="*/ 209 w 214"/>
              <a:gd name="T69" fmla="*/ 11 h 118"/>
              <a:gd name="T70" fmla="*/ 203 w 214"/>
              <a:gd name="T71" fmla="*/ 17 h 118"/>
              <a:gd name="T72" fmla="*/ 195 w 214"/>
              <a:gd name="T73" fmla="*/ 25 h 118"/>
              <a:gd name="T74" fmla="*/ 186 w 214"/>
              <a:gd name="T75" fmla="*/ 32 h 118"/>
              <a:gd name="T76" fmla="*/ 172 w 214"/>
              <a:gd name="T77" fmla="*/ 42 h 118"/>
              <a:gd name="T78" fmla="*/ 159 w 214"/>
              <a:gd name="T79" fmla="*/ 53 h 118"/>
              <a:gd name="T80" fmla="*/ 142 w 214"/>
              <a:gd name="T81" fmla="*/ 65 h 1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214" h="118">
                <a:moveTo>
                  <a:pt x="142" y="65"/>
                </a:moveTo>
                <a:lnTo>
                  <a:pt x="126" y="78"/>
                </a:lnTo>
                <a:lnTo>
                  <a:pt x="111" y="88"/>
                </a:lnTo>
                <a:lnTo>
                  <a:pt x="98" y="97"/>
                </a:lnTo>
                <a:lnTo>
                  <a:pt x="92" y="101"/>
                </a:lnTo>
                <a:lnTo>
                  <a:pt x="86" y="105"/>
                </a:lnTo>
                <a:lnTo>
                  <a:pt x="83" y="107"/>
                </a:lnTo>
                <a:lnTo>
                  <a:pt x="79" y="111"/>
                </a:lnTo>
                <a:lnTo>
                  <a:pt x="75" y="113"/>
                </a:lnTo>
                <a:lnTo>
                  <a:pt x="71" y="114"/>
                </a:lnTo>
                <a:lnTo>
                  <a:pt x="67" y="114"/>
                </a:lnTo>
                <a:lnTo>
                  <a:pt x="65" y="116"/>
                </a:lnTo>
                <a:lnTo>
                  <a:pt x="63" y="116"/>
                </a:lnTo>
                <a:lnTo>
                  <a:pt x="63" y="116"/>
                </a:lnTo>
                <a:lnTo>
                  <a:pt x="62" y="118"/>
                </a:lnTo>
                <a:lnTo>
                  <a:pt x="58" y="118"/>
                </a:lnTo>
                <a:lnTo>
                  <a:pt x="56" y="116"/>
                </a:lnTo>
                <a:lnTo>
                  <a:pt x="50" y="114"/>
                </a:lnTo>
                <a:lnTo>
                  <a:pt x="46" y="111"/>
                </a:lnTo>
                <a:lnTo>
                  <a:pt x="40" y="107"/>
                </a:lnTo>
                <a:lnTo>
                  <a:pt x="35" y="101"/>
                </a:lnTo>
                <a:lnTo>
                  <a:pt x="29" y="95"/>
                </a:lnTo>
                <a:lnTo>
                  <a:pt x="21" y="90"/>
                </a:lnTo>
                <a:lnTo>
                  <a:pt x="16" y="86"/>
                </a:lnTo>
                <a:lnTo>
                  <a:pt x="12" y="82"/>
                </a:lnTo>
                <a:lnTo>
                  <a:pt x="6" y="76"/>
                </a:lnTo>
                <a:lnTo>
                  <a:pt x="4" y="72"/>
                </a:lnTo>
                <a:lnTo>
                  <a:pt x="2" y="70"/>
                </a:lnTo>
                <a:lnTo>
                  <a:pt x="0" y="67"/>
                </a:lnTo>
                <a:lnTo>
                  <a:pt x="0" y="65"/>
                </a:lnTo>
                <a:lnTo>
                  <a:pt x="0" y="65"/>
                </a:lnTo>
                <a:lnTo>
                  <a:pt x="2" y="63"/>
                </a:lnTo>
                <a:lnTo>
                  <a:pt x="4" y="63"/>
                </a:lnTo>
                <a:lnTo>
                  <a:pt x="6" y="61"/>
                </a:lnTo>
                <a:lnTo>
                  <a:pt x="10" y="61"/>
                </a:lnTo>
                <a:lnTo>
                  <a:pt x="14" y="61"/>
                </a:lnTo>
                <a:lnTo>
                  <a:pt x="19" y="61"/>
                </a:lnTo>
                <a:lnTo>
                  <a:pt x="25" y="61"/>
                </a:lnTo>
                <a:lnTo>
                  <a:pt x="35" y="61"/>
                </a:lnTo>
                <a:lnTo>
                  <a:pt x="44" y="61"/>
                </a:lnTo>
                <a:lnTo>
                  <a:pt x="54" y="59"/>
                </a:lnTo>
                <a:lnTo>
                  <a:pt x="63" y="57"/>
                </a:lnTo>
                <a:lnTo>
                  <a:pt x="67" y="55"/>
                </a:lnTo>
                <a:lnTo>
                  <a:pt x="73" y="53"/>
                </a:lnTo>
                <a:lnTo>
                  <a:pt x="81" y="49"/>
                </a:lnTo>
                <a:lnTo>
                  <a:pt x="88" y="48"/>
                </a:lnTo>
                <a:lnTo>
                  <a:pt x="96" y="44"/>
                </a:lnTo>
                <a:lnTo>
                  <a:pt x="105" y="40"/>
                </a:lnTo>
                <a:lnTo>
                  <a:pt x="115" y="36"/>
                </a:lnTo>
                <a:lnTo>
                  <a:pt x="126" y="30"/>
                </a:lnTo>
                <a:lnTo>
                  <a:pt x="136" y="27"/>
                </a:lnTo>
                <a:lnTo>
                  <a:pt x="146" y="21"/>
                </a:lnTo>
                <a:lnTo>
                  <a:pt x="155" y="17"/>
                </a:lnTo>
                <a:lnTo>
                  <a:pt x="165" y="13"/>
                </a:lnTo>
                <a:lnTo>
                  <a:pt x="172" y="9"/>
                </a:lnTo>
                <a:lnTo>
                  <a:pt x="180" y="6"/>
                </a:lnTo>
                <a:lnTo>
                  <a:pt x="186" y="4"/>
                </a:lnTo>
                <a:lnTo>
                  <a:pt x="193" y="2"/>
                </a:lnTo>
                <a:lnTo>
                  <a:pt x="197" y="0"/>
                </a:lnTo>
                <a:lnTo>
                  <a:pt x="201" y="0"/>
                </a:lnTo>
                <a:lnTo>
                  <a:pt x="205" y="0"/>
                </a:lnTo>
                <a:lnTo>
                  <a:pt x="209" y="0"/>
                </a:lnTo>
                <a:lnTo>
                  <a:pt x="211" y="2"/>
                </a:lnTo>
                <a:lnTo>
                  <a:pt x="212" y="2"/>
                </a:lnTo>
                <a:lnTo>
                  <a:pt x="212" y="4"/>
                </a:lnTo>
                <a:lnTo>
                  <a:pt x="214" y="6"/>
                </a:lnTo>
                <a:lnTo>
                  <a:pt x="212" y="6"/>
                </a:lnTo>
                <a:lnTo>
                  <a:pt x="212" y="7"/>
                </a:lnTo>
                <a:lnTo>
                  <a:pt x="211" y="9"/>
                </a:lnTo>
                <a:lnTo>
                  <a:pt x="209" y="11"/>
                </a:lnTo>
                <a:lnTo>
                  <a:pt x="207" y="13"/>
                </a:lnTo>
                <a:lnTo>
                  <a:pt x="203" y="17"/>
                </a:lnTo>
                <a:lnTo>
                  <a:pt x="199" y="21"/>
                </a:lnTo>
                <a:lnTo>
                  <a:pt x="195" y="25"/>
                </a:lnTo>
                <a:lnTo>
                  <a:pt x="189" y="28"/>
                </a:lnTo>
                <a:lnTo>
                  <a:pt x="186" y="32"/>
                </a:lnTo>
                <a:lnTo>
                  <a:pt x="180" y="36"/>
                </a:lnTo>
                <a:lnTo>
                  <a:pt x="172" y="42"/>
                </a:lnTo>
                <a:lnTo>
                  <a:pt x="167" y="48"/>
                </a:lnTo>
                <a:lnTo>
                  <a:pt x="159" y="53"/>
                </a:lnTo>
                <a:lnTo>
                  <a:pt x="151" y="59"/>
                </a:lnTo>
                <a:lnTo>
                  <a:pt x="142" y="65"/>
                </a:lnTo>
                <a:lnTo>
                  <a:pt x="142" y="65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6" name="Freeform 14"/>
          <p:cNvSpPr/>
          <p:nvPr/>
        </p:nvSpPr>
        <p:spPr bwMode="auto">
          <a:xfrm>
            <a:off x="2513272" y="3411379"/>
            <a:ext cx="334696" cy="215934"/>
          </a:xfrm>
          <a:custGeom>
            <a:gdLst>
              <a:gd name="T0" fmla="*/ 38 w 185"/>
              <a:gd name="T1" fmla="*/ 38 h 120"/>
              <a:gd name="T2" fmla="*/ 28 w 185"/>
              <a:gd name="T3" fmla="*/ 32 h 120"/>
              <a:gd name="T4" fmla="*/ 21 w 185"/>
              <a:gd name="T5" fmla="*/ 28 h 120"/>
              <a:gd name="T6" fmla="*/ 15 w 185"/>
              <a:gd name="T7" fmla="*/ 22 h 120"/>
              <a:gd name="T8" fmla="*/ 9 w 185"/>
              <a:gd name="T9" fmla="*/ 19 h 120"/>
              <a:gd name="T10" fmla="*/ 6 w 185"/>
              <a:gd name="T11" fmla="*/ 13 h 120"/>
              <a:gd name="T12" fmla="*/ 2 w 185"/>
              <a:gd name="T13" fmla="*/ 9 h 120"/>
              <a:gd name="T14" fmla="*/ 0 w 185"/>
              <a:gd name="T15" fmla="*/ 3 h 120"/>
              <a:gd name="T16" fmla="*/ 0 w 185"/>
              <a:gd name="T17" fmla="*/ 0 h 120"/>
              <a:gd name="T18" fmla="*/ 13 w 185"/>
              <a:gd name="T19" fmla="*/ 0 h 120"/>
              <a:gd name="T20" fmla="*/ 27 w 185"/>
              <a:gd name="T21" fmla="*/ 0 h 120"/>
              <a:gd name="T22" fmla="*/ 38 w 185"/>
              <a:gd name="T23" fmla="*/ 0 h 120"/>
              <a:gd name="T24" fmla="*/ 50 w 185"/>
              <a:gd name="T25" fmla="*/ 0 h 120"/>
              <a:gd name="T26" fmla="*/ 61 w 185"/>
              <a:gd name="T27" fmla="*/ 0 h 120"/>
              <a:gd name="T28" fmla="*/ 71 w 185"/>
              <a:gd name="T29" fmla="*/ 1 h 120"/>
              <a:gd name="T30" fmla="*/ 80 w 185"/>
              <a:gd name="T31" fmla="*/ 1 h 120"/>
              <a:gd name="T32" fmla="*/ 88 w 185"/>
              <a:gd name="T33" fmla="*/ 3 h 120"/>
              <a:gd name="T34" fmla="*/ 103 w 185"/>
              <a:gd name="T35" fmla="*/ 7 h 120"/>
              <a:gd name="T36" fmla="*/ 116 w 185"/>
              <a:gd name="T37" fmla="*/ 13 h 120"/>
              <a:gd name="T38" fmla="*/ 130 w 185"/>
              <a:gd name="T39" fmla="*/ 19 h 120"/>
              <a:gd name="T40" fmla="*/ 143 w 185"/>
              <a:gd name="T41" fmla="*/ 24 h 120"/>
              <a:gd name="T42" fmla="*/ 155 w 185"/>
              <a:gd name="T43" fmla="*/ 34 h 120"/>
              <a:gd name="T44" fmla="*/ 158 w 185"/>
              <a:gd name="T45" fmla="*/ 38 h 120"/>
              <a:gd name="T46" fmla="*/ 164 w 185"/>
              <a:gd name="T47" fmla="*/ 42 h 120"/>
              <a:gd name="T48" fmla="*/ 168 w 185"/>
              <a:gd name="T49" fmla="*/ 45 h 120"/>
              <a:gd name="T50" fmla="*/ 172 w 185"/>
              <a:gd name="T51" fmla="*/ 49 h 120"/>
              <a:gd name="T52" fmla="*/ 174 w 185"/>
              <a:gd name="T53" fmla="*/ 51 h 120"/>
              <a:gd name="T54" fmla="*/ 176 w 185"/>
              <a:gd name="T55" fmla="*/ 55 h 120"/>
              <a:gd name="T56" fmla="*/ 177 w 185"/>
              <a:gd name="T57" fmla="*/ 63 h 120"/>
              <a:gd name="T58" fmla="*/ 179 w 185"/>
              <a:gd name="T59" fmla="*/ 70 h 120"/>
              <a:gd name="T60" fmla="*/ 181 w 185"/>
              <a:gd name="T61" fmla="*/ 80 h 120"/>
              <a:gd name="T62" fmla="*/ 183 w 185"/>
              <a:gd name="T63" fmla="*/ 89 h 120"/>
              <a:gd name="T64" fmla="*/ 185 w 185"/>
              <a:gd name="T65" fmla="*/ 95 h 120"/>
              <a:gd name="T66" fmla="*/ 185 w 185"/>
              <a:gd name="T67" fmla="*/ 101 h 120"/>
              <a:gd name="T68" fmla="*/ 185 w 185"/>
              <a:gd name="T69" fmla="*/ 105 h 120"/>
              <a:gd name="T70" fmla="*/ 185 w 185"/>
              <a:gd name="T71" fmla="*/ 108 h 120"/>
              <a:gd name="T72" fmla="*/ 183 w 185"/>
              <a:gd name="T73" fmla="*/ 112 h 120"/>
              <a:gd name="T74" fmla="*/ 183 w 185"/>
              <a:gd name="T75" fmla="*/ 116 h 120"/>
              <a:gd name="T76" fmla="*/ 181 w 185"/>
              <a:gd name="T77" fmla="*/ 118 h 120"/>
              <a:gd name="T78" fmla="*/ 179 w 185"/>
              <a:gd name="T79" fmla="*/ 120 h 120"/>
              <a:gd name="T80" fmla="*/ 177 w 185"/>
              <a:gd name="T81" fmla="*/ 120 h 120"/>
              <a:gd name="T82" fmla="*/ 174 w 185"/>
              <a:gd name="T83" fmla="*/ 120 h 120"/>
              <a:gd name="T84" fmla="*/ 168 w 185"/>
              <a:gd name="T85" fmla="*/ 118 h 120"/>
              <a:gd name="T86" fmla="*/ 162 w 185"/>
              <a:gd name="T87" fmla="*/ 114 h 120"/>
              <a:gd name="T88" fmla="*/ 155 w 185"/>
              <a:gd name="T89" fmla="*/ 110 h 120"/>
              <a:gd name="T90" fmla="*/ 145 w 185"/>
              <a:gd name="T91" fmla="*/ 105 h 120"/>
              <a:gd name="T92" fmla="*/ 135 w 185"/>
              <a:gd name="T93" fmla="*/ 97 h 120"/>
              <a:gd name="T94" fmla="*/ 126 w 185"/>
              <a:gd name="T95" fmla="*/ 89 h 120"/>
              <a:gd name="T96" fmla="*/ 103 w 185"/>
              <a:gd name="T97" fmla="*/ 74 h 120"/>
              <a:gd name="T98" fmla="*/ 82 w 185"/>
              <a:gd name="T99" fmla="*/ 61 h 120"/>
              <a:gd name="T100" fmla="*/ 59 w 185"/>
              <a:gd name="T101" fmla="*/ 49 h 120"/>
              <a:gd name="T102" fmla="*/ 38 w 185"/>
              <a:gd name="T103" fmla="*/ 38 h 120"/>
              <a:gd name="T104" fmla="*/ 38 w 185"/>
              <a:gd name="T105" fmla="*/ 38 h 1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85" h="120">
                <a:moveTo>
                  <a:pt x="38" y="38"/>
                </a:moveTo>
                <a:lnTo>
                  <a:pt x="28" y="32"/>
                </a:lnTo>
                <a:lnTo>
                  <a:pt x="21" y="28"/>
                </a:lnTo>
                <a:lnTo>
                  <a:pt x="15" y="22"/>
                </a:lnTo>
                <a:lnTo>
                  <a:pt x="9" y="19"/>
                </a:lnTo>
                <a:lnTo>
                  <a:pt x="6" y="13"/>
                </a:lnTo>
                <a:lnTo>
                  <a:pt x="2" y="9"/>
                </a:lnTo>
                <a:lnTo>
                  <a:pt x="0" y="3"/>
                </a:lnTo>
                <a:lnTo>
                  <a:pt x="0" y="0"/>
                </a:lnTo>
                <a:lnTo>
                  <a:pt x="13" y="0"/>
                </a:lnTo>
                <a:lnTo>
                  <a:pt x="27" y="0"/>
                </a:lnTo>
                <a:lnTo>
                  <a:pt x="38" y="0"/>
                </a:lnTo>
                <a:lnTo>
                  <a:pt x="50" y="0"/>
                </a:lnTo>
                <a:lnTo>
                  <a:pt x="61" y="0"/>
                </a:lnTo>
                <a:lnTo>
                  <a:pt x="71" y="1"/>
                </a:lnTo>
                <a:lnTo>
                  <a:pt x="80" y="1"/>
                </a:lnTo>
                <a:lnTo>
                  <a:pt x="88" y="3"/>
                </a:lnTo>
                <a:lnTo>
                  <a:pt x="103" y="7"/>
                </a:lnTo>
                <a:lnTo>
                  <a:pt x="116" y="13"/>
                </a:lnTo>
                <a:lnTo>
                  <a:pt x="130" y="19"/>
                </a:lnTo>
                <a:lnTo>
                  <a:pt x="143" y="24"/>
                </a:lnTo>
                <a:lnTo>
                  <a:pt x="155" y="34"/>
                </a:lnTo>
                <a:lnTo>
                  <a:pt x="158" y="38"/>
                </a:lnTo>
                <a:lnTo>
                  <a:pt x="164" y="42"/>
                </a:lnTo>
                <a:lnTo>
                  <a:pt x="168" y="45"/>
                </a:lnTo>
                <a:lnTo>
                  <a:pt x="172" y="49"/>
                </a:lnTo>
                <a:lnTo>
                  <a:pt x="174" y="51"/>
                </a:lnTo>
                <a:lnTo>
                  <a:pt x="176" y="55"/>
                </a:lnTo>
                <a:lnTo>
                  <a:pt x="177" y="63"/>
                </a:lnTo>
                <a:lnTo>
                  <a:pt x="179" y="70"/>
                </a:lnTo>
                <a:lnTo>
                  <a:pt x="181" y="80"/>
                </a:lnTo>
                <a:lnTo>
                  <a:pt x="183" y="89"/>
                </a:lnTo>
                <a:lnTo>
                  <a:pt x="185" y="95"/>
                </a:lnTo>
                <a:lnTo>
                  <a:pt x="185" y="101"/>
                </a:lnTo>
                <a:lnTo>
                  <a:pt x="185" y="105"/>
                </a:lnTo>
                <a:lnTo>
                  <a:pt x="185" y="108"/>
                </a:lnTo>
                <a:lnTo>
                  <a:pt x="183" y="112"/>
                </a:lnTo>
                <a:lnTo>
                  <a:pt x="183" y="116"/>
                </a:lnTo>
                <a:lnTo>
                  <a:pt x="181" y="118"/>
                </a:lnTo>
                <a:lnTo>
                  <a:pt x="179" y="120"/>
                </a:lnTo>
                <a:lnTo>
                  <a:pt x="177" y="120"/>
                </a:lnTo>
                <a:lnTo>
                  <a:pt x="174" y="120"/>
                </a:lnTo>
                <a:lnTo>
                  <a:pt x="168" y="118"/>
                </a:lnTo>
                <a:lnTo>
                  <a:pt x="162" y="114"/>
                </a:lnTo>
                <a:lnTo>
                  <a:pt x="155" y="110"/>
                </a:lnTo>
                <a:lnTo>
                  <a:pt x="145" y="105"/>
                </a:lnTo>
                <a:lnTo>
                  <a:pt x="135" y="97"/>
                </a:lnTo>
                <a:lnTo>
                  <a:pt x="126" y="89"/>
                </a:lnTo>
                <a:lnTo>
                  <a:pt x="103" y="74"/>
                </a:lnTo>
                <a:lnTo>
                  <a:pt x="82" y="61"/>
                </a:lnTo>
                <a:lnTo>
                  <a:pt x="59" y="49"/>
                </a:lnTo>
                <a:lnTo>
                  <a:pt x="38" y="38"/>
                </a:lnTo>
                <a:lnTo>
                  <a:pt x="38" y="38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7" name="Freeform 15"/>
          <p:cNvSpPr/>
          <p:nvPr/>
        </p:nvSpPr>
        <p:spPr bwMode="auto">
          <a:xfrm>
            <a:off x="2498876" y="3119868"/>
            <a:ext cx="215934" cy="230329"/>
          </a:xfrm>
          <a:custGeom>
            <a:gdLst>
              <a:gd name="T0" fmla="*/ 4 w 121"/>
              <a:gd name="T1" fmla="*/ 128 h 128"/>
              <a:gd name="T2" fmla="*/ 0 w 121"/>
              <a:gd name="T3" fmla="*/ 119 h 128"/>
              <a:gd name="T4" fmla="*/ 6 w 121"/>
              <a:gd name="T5" fmla="*/ 109 h 128"/>
              <a:gd name="T6" fmla="*/ 12 w 121"/>
              <a:gd name="T7" fmla="*/ 99 h 128"/>
              <a:gd name="T8" fmla="*/ 17 w 121"/>
              <a:gd name="T9" fmla="*/ 90 h 128"/>
              <a:gd name="T10" fmla="*/ 23 w 121"/>
              <a:gd name="T11" fmla="*/ 82 h 128"/>
              <a:gd name="T12" fmla="*/ 29 w 121"/>
              <a:gd name="T13" fmla="*/ 75 h 128"/>
              <a:gd name="T14" fmla="*/ 33 w 121"/>
              <a:gd name="T15" fmla="*/ 67 h 128"/>
              <a:gd name="T16" fmla="*/ 36 w 121"/>
              <a:gd name="T17" fmla="*/ 59 h 128"/>
              <a:gd name="T18" fmla="*/ 40 w 121"/>
              <a:gd name="T19" fmla="*/ 54 h 128"/>
              <a:gd name="T20" fmla="*/ 44 w 121"/>
              <a:gd name="T21" fmla="*/ 48 h 128"/>
              <a:gd name="T22" fmla="*/ 46 w 121"/>
              <a:gd name="T23" fmla="*/ 42 h 128"/>
              <a:gd name="T24" fmla="*/ 50 w 121"/>
              <a:gd name="T25" fmla="*/ 34 h 128"/>
              <a:gd name="T26" fmla="*/ 54 w 121"/>
              <a:gd name="T27" fmla="*/ 27 h 128"/>
              <a:gd name="T28" fmla="*/ 54 w 121"/>
              <a:gd name="T29" fmla="*/ 21 h 128"/>
              <a:gd name="T30" fmla="*/ 54 w 121"/>
              <a:gd name="T31" fmla="*/ 15 h 128"/>
              <a:gd name="T32" fmla="*/ 54 w 121"/>
              <a:gd name="T33" fmla="*/ 12 h 128"/>
              <a:gd name="T34" fmla="*/ 56 w 121"/>
              <a:gd name="T35" fmla="*/ 10 h 128"/>
              <a:gd name="T36" fmla="*/ 58 w 121"/>
              <a:gd name="T37" fmla="*/ 6 h 128"/>
              <a:gd name="T38" fmla="*/ 59 w 121"/>
              <a:gd name="T39" fmla="*/ 2 h 128"/>
              <a:gd name="T40" fmla="*/ 63 w 121"/>
              <a:gd name="T41" fmla="*/ 0 h 128"/>
              <a:gd name="T42" fmla="*/ 63 w 121"/>
              <a:gd name="T43" fmla="*/ 0 h 128"/>
              <a:gd name="T44" fmla="*/ 67 w 121"/>
              <a:gd name="T45" fmla="*/ 0 h 128"/>
              <a:gd name="T46" fmla="*/ 69 w 121"/>
              <a:gd name="T47" fmla="*/ 2 h 128"/>
              <a:gd name="T48" fmla="*/ 73 w 121"/>
              <a:gd name="T49" fmla="*/ 2 h 128"/>
              <a:gd name="T50" fmla="*/ 77 w 121"/>
              <a:gd name="T51" fmla="*/ 6 h 128"/>
              <a:gd name="T52" fmla="*/ 82 w 121"/>
              <a:gd name="T53" fmla="*/ 8 h 128"/>
              <a:gd name="T54" fmla="*/ 88 w 121"/>
              <a:gd name="T55" fmla="*/ 12 h 128"/>
              <a:gd name="T56" fmla="*/ 96 w 121"/>
              <a:gd name="T57" fmla="*/ 17 h 128"/>
              <a:gd name="T58" fmla="*/ 101 w 121"/>
              <a:gd name="T59" fmla="*/ 21 h 128"/>
              <a:gd name="T60" fmla="*/ 107 w 121"/>
              <a:gd name="T61" fmla="*/ 25 h 128"/>
              <a:gd name="T62" fmla="*/ 111 w 121"/>
              <a:gd name="T63" fmla="*/ 29 h 128"/>
              <a:gd name="T64" fmla="*/ 115 w 121"/>
              <a:gd name="T65" fmla="*/ 33 h 128"/>
              <a:gd name="T66" fmla="*/ 117 w 121"/>
              <a:gd name="T67" fmla="*/ 36 h 128"/>
              <a:gd name="T68" fmla="*/ 119 w 121"/>
              <a:gd name="T69" fmla="*/ 38 h 128"/>
              <a:gd name="T70" fmla="*/ 121 w 121"/>
              <a:gd name="T71" fmla="*/ 40 h 128"/>
              <a:gd name="T72" fmla="*/ 121 w 121"/>
              <a:gd name="T73" fmla="*/ 42 h 128"/>
              <a:gd name="T74" fmla="*/ 121 w 121"/>
              <a:gd name="T75" fmla="*/ 44 h 128"/>
              <a:gd name="T76" fmla="*/ 119 w 121"/>
              <a:gd name="T77" fmla="*/ 46 h 128"/>
              <a:gd name="T78" fmla="*/ 117 w 121"/>
              <a:gd name="T79" fmla="*/ 50 h 128"/>
              <a:gd name="T80" fmla="*/ 115 w 121"/>
              <a:gd name="T81" fmla="*/ 54 h 128"/>
              <a:gd name="T82" fmla="*/ 109 w 121"/>
              <a:gd name="T83" fmla="*/ 57 h 128"/>
              <a:gd name="T84" fmla="*/ 105 w 121"/>
              <a:gd name="T85" fmla="*/ 63 h 128"/>
              <a:gd name="T86" fmla="*/ 100 w 121"/>
              <a:gd name="T87" fmla="*/ 67 h 128"/>
              <a:gd name="T88" fmla="*/ 92 w 121"/>
              <a:gd name="T89" fmla="*/ 73 h 128"/>
              <a:gd name="T90" fmla="*/ 84 w 121"/>
              <a:gd name="T91" fmla="*/ 76 h 128"/>
              <a:gd name="T92" fmla="*/ 75 w 121"/>
              <a:gd name="T93" fmla="*/ 84 h 128"/>
              <a:gd name="T94" fmla="*/ 65 w 121"/>
              <a:gd name="T95" fmla="*/ 90 h 128"/>
              <a:gd name="T96" fmla="*/ 54 w 121"/>
              <a:gd name="T97" fmla="*/ 98 h 128"/>
              <a:gd name="T98" fmla="*/ 42 w 121"/>
              <a:gd name="T99" fmla="*/ 103 h 128"/>
              <a:gd name="T100" fmla="*/ 31 w 121"/>
              <a:gd name="T101" fmla="*/ 111 h 128"/>
              <a:gd name="T102" fmla="*/ 17 w 121"/>
              <a:gd name="T103" fmla="*/ 120 h 128"/>
              <a:gd name="T104" fmla="*/ 4 w 121"/>
              <a:gd name="T105" fmla="*/ 128 h 128"/>
              <a:gd name="T106" fmla="*/ 4 w 121"/>
              <a:gd name="T107" fmla="*/ 128 h 1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120" h="128">
                <a:moveTo>
                  <a:pt x="4" y="128"/>
                </a:moveTo>
                <a:lnTo>
                  <a:pt x="0" y="119"/>
                </a:lnTo>
                <a:lnTo>
                  <a:pt x="6" y="109"/>
                </a:lnTo>
                <a:lnTo>
                  <a:pt x="12" y="99"/>
                </a:lnTo>
                <a:lnTo>
                  <a:pt x="17" y="90"/>
                </a:lnTo>
                <a:lnTo>
                  <a:pt x="23" y="82"/>
                </a:lnTo>
                <a:lnTo>
                  <a:pt x="29" y="75"/>
                </a:lnTo>
                <a:lnTo>
                  <a:pt x="33" y="67"/>
                </a:lnTo>
                <a:lnTo>
                  <a:pt x="36" y="59"/>
                </a:lnTo>
                <a:lnTo>
                  <a:pt x="40" y="54"/>
                </a:lnTo>
                <a:lnTo>
                  <a:pt x="44" y="48"/>
                </a:lnTo>
                <a:lnTo>
                  <a:pt x="46" y="42"/>
                </a:lnTo>
                <a:lnTo>
                  <a:pt x="50" y="34"/>
                </a:lnTo>
                <a:lnTo>
                  <a:pt x="54" y="27"/>
                </a:lnTo>
                <a:lnTo>
                  <a:pt x="54" y="21"/>
                </a:lnTo>
                <a:lnTo>
                  <a:pt x="54" y="15"/>
                </a:lnTo>
                <a:lnTo>
                  <a:pt x="54" y="12"/>
                </a:lnTo>
                <a:lnTo>
                  <a:pt x="56" y="10"/>
                </a:lnTo>
                <a:lnTo>
                  <a:pt x="58" y="6"/>
                </a:lnTo>
                <a:lnTo>
                  <a:pt x="59" y="2"/>
                </a:lnTo>
                <a:lnTo>
                  <a:pt x="63" y="0"/>
                </a:lnTo>
                <a:lnTo>
                  <a:pt x="63" y="0"/>
                </a:lnTo>
                <a:lnTo>
                  <a:pt x="67" y="0"/>
                </a:lnTo>
                <a:lnTo>
                  <a:pt x="69" y="2"/>
                </a:lnTo>
                <a:lnTo>
                  <a:pt x="73" y="2"/>
                </a:lnTo>
                <a:lnTo>
                  <a:pt x="77" y="6"/>
                </a:lnTo>
                <a:lnTo>
                  <a:pt x="82" y="8"/>
                </a:lnTo>
                <a:lnTo>
                  <a:pt x="88" y="12"/>
                </a:lnTo>
                <a:lnTo>
                  <a:pt x="96" y="17"/>
                </a:lnTo>
                <a:lnTo>
                  <a:pt x="101" y="21"/>
                </a:lnTo>
                <a:lnTo>
                  <a:pt x="107" y="25"/>
                </a:lnTo>
                <a:lnTo>
                  <a:pt x="111" y="29"/>
                </a:lnTo>
                <a:lnTo>
                  <a:pt x="115" y="33"/>
                </a:lnTo>
                <a:lnTo>
                  <a:pt x="117" y="36"/>
                </a:lnTo>
                <a:lnTo>
                  <a:pt x="119" y="38"/>
                </a:lnTo>
                <a:lnTo>
                  <a:pt x="121" y="40"/>
                </a:lnTo>
                <a:lnTo>
                  <a:pt x="121" y="42"/>
                </a:lnTo>
                <a:lnTo>
                  <a:pt x="121" y="44"/>
                </a:lnTo>
                <a:lnTo>
                  <a:pt x="119" y="46"/>
                </a:lnTo>
                <a:lnTo>
                  <a:pt x="117" y="50"/>
                </a:lnTo>
                <a:lnTo>
                  <a:pt x="115" y="54"/>
                </a:lnTo>
                <a:lnTo>
                  <a:pt x="109" y="57"/>
                </a:lnTo>
                <a:lnTo>
                  <a:pt x="105" y="63"/>
                </a:lnTo>
                <a:lnTo>
                  <a:pt x="100" y="67"/>
                </a:lnTo>
                <a:lnTo>
                  <a:pt x="92" y="73"/>
                </a:lnTo>
                <a:lnTo>
                  <a:pt x="84" y="76"/>
                </a:lnTo>
                <a:lnTo>
                  <a:pt x="75" y="84"/>
                </a:lnTo>
                <a:lnTo>
                  <a:pt x="65" y="90"/>
                </a:lnTo>
                <a:lnTo>
                  <a:pt x="54" y="98"/>
                </a:lnTo>
                <a:lnTo>
                  <a:pt x="42" y="103"/>
                </a:lnTo>
                <a:lnTo>
                  <a:pt x="31" y="111"/>
                </a:lnTo>
                <a:lnTo>
                  <a:pt x="17" y="120"/>
                </a:lnTo>
                <a:lnTo>
                  <a:pt x="4" y="128"/>
                </a:lnTo>
                <a:lnTo>
                  <a:pt x="4" y="128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8" name="Freeform 16"/>
          <p:cNvSpPr/>
          <p:nvPr/>
        </p:nvSpPr>
        <p:spPr bwMode="auto">
          <a:xfrm>
            <a:off x="2210965" y="3065885"/>
            <a:ext cx="269916" cy="762966"/>
          </a:xfrm>
          <a:custGeom>
            <a:gdLst>
              <a:gd name="T0" fmla="*/ 63 w 151"/>
              <a:gd name="T1" fmla="*/ 314 h 425"/>
              <a:gd name="T2" fmla="*/ 82 w 151"/>
              <a:gd name="T3" fmla="*/ 310 h 425"/>
              <a:gd name="T4" fmla="*/ 93 w 151"/>
              <a:gd name="T5" fmla="*/ 297 h 425"/>
              <a:gd name="T6" fmla="*/ 95 w 151"/>
              <a:gd name="T7" fmla="*/ 285 h 425"/>
              <a:gd name="T8" fmla="*/ 97 w 151"/>
              <a:gd name="T9" fmla="*/ 268 h 425"/>
              <a:gd name="T10" fmla="*/ 99 w 151"/>
              <a:gd name="T11" fmla="*/ 241 h 425"/>
              <a:gd name="T12" fmla="*/ 101 w 151"/>
              <a:gd name="T13" fmla="*/ 209 h 425"/>
              <a:gd name="T14" fmla="*/ 101 w 151"/>
              <a:gd name="T15" fmla="*/ 169 h 425"/>
              <a:gd name="T16" fmla="*/ 101 w 151"/>
              <a:gd name="T17" fmla="*/ 127 h 425"/>
              <a:gd name="T18" fmla="*/ 99 w 151"/>
              <a:gd name="T19" fmla="*/ 92 h 425"/>
              <a:gd name="T20" fmla="*/ 97 w 151"/>
              <a:gd name="T21" fmla="*/ 64 h 425"/>
              <a:gd name="T22" fmla="*/ 93 w 151"/>
              <a:gd name="T23" fmla="*/ 43 h 425"/>
              <a:gd name="T24" fmla="*/ 88 w 151"/>
              <a:gd name="T25" fmla="*/ 27 h 425"/>
              <a:gd name="T26" fmla="*/ 80 w 151"/>
              <a:gd name="T27" fmla="*/ 18 h 425"/>
              <a:gd name="T28" fmla="*/ 74 w 151"/>
              <a:gd name="T29" fmla="*/ 8 h 425"/>
              <a:gd name="T30" fmla="*/ 80 w 151"/>
              <a:gd name="T31" fmla="*/ 2 h 425"/>
              <a:gd name="T32" fmla="*/ 105 w 151"/>
              <a:gd name="T33" fmla="*/ 2 h 425"/>
              <a:gd name="T34" fmla="*/ 135 w 151"/>
              <a:gd name="T35" fmla="*/ 16 h 425"/>
              <a:gd name="T36" fmla="*/ 145 w 151"/>
              <a:gd name="T37" fmla="*/ 25 h 425"/>
              <a:gd name="T38" fmla="*/ 151 w 151"/>
              <a:gd name="T39" fmla="*/ 35 h 425"/>
              <a:gd name="T40" fmla="*/ 151 w 151"/>
              <a:gd name="T41" fmla="*/ 52 h 425"/>
              <a:gd name="T42" fmla="*/ 151 w 151"/>
              <a:gd name="T43" fmla="*/ 71 h 425"/>
              <a:gd name="T44" fmla="*/ 149 w 151"/>
              <a:gd name="T45" fmla="*/ 83 h 425"/>
              <a:gd name="T46" fmla="*/ 147 w 151"/>
              <a:gd name="T47" fmla="*/ 98 h 425"/>
              <a:gd name="T48" fmla="*/ 147 w 151"/>
              <a:gd name="T49" fmla="*/ 119 h 425"/>
              <a:gd name="T50" fmla="*/ 147 w 151"/>
              <a:gd name="T51" fmla="*/ 146 h 425"/>
              <a:gd name="T52" fmla="*/ 147 w 151"/>
              <a:gd name="T53" fmla="*/ 176 h 425"/>
              <a:gd name="T54" fmla="*/ 147 w 151"/>
              <a:gd name="T55" fmla="*/ 211 h 425"/>
              <a:gd name="T56" fmla="*/ 147 w 151"/>
              <a:gd name="T57" fmla="*/ 257 h 425"/>
              <a:gd name="T58" fmla="*/ 145 w 151"/>
              <a:gd name="T59" fmla="*/ 299 h 425"/>
              <a:gd name="T60" fmla="*/ 133 w 151"/>
              <a:gd name="T61" fmla="*/ 348 h 425"/>
              <a:gd name="T62" fmla="*/ 112 w 151"/>
              <a:gd name="T63" fmla="*/ 396 h 425"/>
              <a:gd name="T64" fmla="*/ 103 w 151"/>
              <a:gd name="T65" fmla="*/ 415 h 425"/>
              <a:gd name="T66" fmla="*/ 95 w 151"/>
              <a:gd name="T67" fmla="*/ 425 h 425"/>
              <a:gd name="T68" fmla="*/ 90 w 151"/>
              <a:gd name="T69" fmla="*/ 423 h 425"/>
              <a:gd name="T70" fmla="*/ 80 w 151"/>
              <a:gd name="T71" fmla="*/ 413 h 425"/>
              <a:gd name="T72" fmla="*/ 72 w 151"/>
              <a:gd name="T73" fmla="*/ 394 h 425"/>
              <a:gd name="T74" fmla="*/ 61 w 151"/>
              <a:gd name="T75" fmla="*/ 371 h 425"/>
              <a:gd name="T76" fmla="*/ 44 w 151"/>
              <a:gd name="T77" fmla="*/ 346 h 425"/>
              <a:gd name="T78" fmla="*/ 23 w 151"/>
              <a:gd name="T79" fmla="*/ 323 h 425"/>
              <a:gd name="T80" fmla="*/ 5 w 151"/>
              <a:gd name="T81" fmla="*/ 306 h 425"/>
              <a:gd name="T82" fmla="*/ 0 w 151"/>
              <a:gd name="T83" fmla="*/ 299 h 425"/>
              <a:gd name="T84" fmla="*/ 5 w 151"/>
              <a:gd name="T85" fmla="*/ 295 h 425"/>
              <a:gd name="T86" fmla="*/ 19 w 151"/>
              <a:gd name="T87" fmla="*/ 299 h 425"/>
              <a:gd name="T88" fmla="*/ 42 w 151"/>
              <a:gd name="T89" fmla="*/ 308 h 4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51" h="425">
                <a:moveTo>
                  <a:pt x="42" y="308"/>
                </a:moveTo>
                <a:lnTo>
                  <a:pt x="53" y="312"/>
                </a:lnTo>
                <a:lnTo>
                  <a:pt x="63" y="314"/>
                </a:lnTo>
                <a:lnTo>
                  <a:pt x="70" y="314"/>
                </a:lnTo>
                <a:lnTo>
                  <a:pt x="76" y="312"/>
                </a:lnTo>
                <a:lnTo>
                  <a:pt x="82" y="310"/>
                </a:lnTo>
                <a:lnTo>
                  <a:pt x="88" y="306"/>
                </a:lnTo>
                <a:lnTo>
                  <a:pt x="90" y="302"/>
                </a:lnTo>
                <a:lnTo>
                  <a:pt x="93" y="297"/>
                </a:lnTo>
                <a:lnTo>
                  <a:pt x="93" y="293"/>
                </a:lnTo>
                <a:lnTo>
                  <a:pt x="93" y="289"/>
                </a:lnTo>
                <a:lnTo>
                  <a:pt x="95" y="285"/>
                </a:lnTo>
                <a:lnTo>
                  <a:pt x="95" y="280"/>
                </a:lnTo>
                <a:lnTo>
                  <a:pt x="97" y="274"/>
                </a:lnTo>
                <a:lnTo>
                  <a:pt x="97" y="268"/>
                </a:lnTo>
                <a:lnTo>
                  <a:pt x="97" y="260"/>
                </a:lnTo>
                <a:lnTo>
                  <a:pt x="99" y="251"/>
                </a:lnTo>
                <a:lnTo>
                  <a:pt x="99" y="241"/>
                </a:lnTo>
                <a:lnTo>
                  <a:pt x="99" y="232"/>
                </a:lnTo>
                <a:lnTo>
                  <a:pt x="99" y="220"/>
                </a:lnTo>
                <a:lnTo>
                  <a:pt x="101" y="209"/>
                </a:lnTo>
                <a:lnTo>
                  <a:pt x="101" y="197"/>
                </a:lnTo>
                <a:lnTo>
                  <a:pt x="101" y="184"/>
                </a:lnTo>
                <a:lnTo>
                  <a:pt x="101" y="169"/>
                </a:lnTo>
                <a:lnTo>
                  <a:pt x="101" y="155"/>
                </a:lnTo>
                <a:lnTo>
                  <a:pt x="101" y="140"/>
                </a:lnTo>
                <a:lnTo>
                  <a:pt x="101" y="127"/>
                </a:lnTo>
                <a:lnTo>
                  <a:pt x="101" y="115"/>
                </a:lnTo>
                <a:lnTo>
                  <a:pt x="101" y="104"/>
                </a:lnTo>
                <a:lnTo>
                  <a:pt x="99" y="92"/>
                </a:lnTo>
                <a:lnTo>
                  <a:pt x="99" y="83"/>
                </a:lnTo>
                <a:lnTo>
                  <a:pt x="99" y="73"/>
                </a:lnTo>
                <a:lnTo>
                  <a:pt x="97" y="64"/>
                </a:lnTo>
                <a:lnTo>
                  <a:pt x="95" y="56"/>
                </a:lnTo>
                <a:lnTo>
                  <a:pt x="95" y="48"/>
                </a:lnTo>
                <a:lnTo>
                  <a:pt x="93" y="43"/>
                </a:lnTo>
                <a:lnTo>
                  <a:pt x="91" y="37"/>
                </a:lnTo>
                <a:lnTo>
                  <a:pt x="90" y="33"/>
                </a:lnTo>
                <a:lnTo>
                  <a:pt x="88" y="27"/>
                </a:lnTo>
                <a:lnTo>
                  <a:pt x="86" y="23"/>
                </a:lnTo>
                <a:lnTo>
                  <a:pt x="84" y="21"/>
                </a:lnTo>
                <a:lnTo>
                  <a:pt x="80" y="18"/>
                </a:lnTo>
                <a:lnTo>
                  <a:pt x="78" y="14"/>
                </a:lnTo>
                <a:lnTo>
                  <a:pt x="76" y="10"/>
                </a:lnTo>
                <a:lnTo>
                  <a:pt x="74" y="8"/>
                </a:lnTo>
                <a:lnTo>
                  <a:pt x="76" y="6"/>
                </a:lnTo>
                <a:lnTo>
                  <a:pt x="78" y="4"/>
                </a:lnTo>
                <a:lnTo>
                  <a:pt x="80" y="2"/>
                </a:lnTo>
                <a:lnTo>
                  <a:pt x="84" y="0"/>
                </a:lnTo>
                <a:lnTo>
                  <a:pt x="95" y="0"/>
                </a:lnTo>
                <a:lnTo>
                  <a:pt x="105" y="2"/>
                </a:lnTo>
                <a:lnTo>
                  <a:pt x="118" y="8"/>
                </a:lnTo>
                <a:lnTo>
                  <a:pt x="130" y="14"/>
                </a:lnTo>
                <a:lnTo>
                  <a:pt x="135" y="16"/>
                </a:lnTo>
                <a:lnTo>
                  <a:pt x="139" y="20"/>
                </a:lnTo>
                <a:lnTo>
                  <a:pt x="143" y="23"/>
                </a:lnTo>
                <a:lnTo>
                  <a:pt x="145" y="25"/>
                </a:lnTo>
                <a:lnTo>
                  <a:pt x="149" y="29"/>
                </a:lnTo>
                <a:lnTo>
                  <a:pt x="149" y="33"/>
                </a:lnTo>
                <a:lnTo>
                  <a:pt x="151" y="35"/>
                </a:lnTo>
                <a:lnTo>
                  <a:pt x="151" y="39"/>
                </a:lnTo>
                <a:lnTo>
                  <a:pt x="151" y="44"/>
                </a:lnTo>
                <a:lnTo>
                  <a:pt x="151" y="52"/>
                </a:lnTo>
                <a:lnTo>
                  <a:pt x="151" y="60"/>
                </a:lnTo>
                <a:lnTo>
                  <a:pt x="151" y="69"/>
                </a:lnTo>
                <a:lnTo>
                  <a:pt x="151" y="71"/>
                </a:lnTo>
                <a:lnTo>
                  <a:pt x="151" y="75"/>
                </a:lnTo>
                <a:lnTo>
                  <a:pt x="149" y="79"/>
                </a:lnTo>
                <a:lnTo>
                  <a:pt x="149" y="83"/>
                </a:lnTo>
                <a:lnTo>
                  <a:pt x="149" y="86"/>
                </a:lnTo>
                <a:lnTo>
                  <a:pt x="149" y="92"/>
                </a:lnTo>
                <a:lnTo>
                  <a:pt x="147" y="98"/>
                </a:lnTo>
                <a:lnTo>
                  <a:pt x="147" y="106"/>
                </a:lnTo>
                <a:lnTo>
                  <a:pt x="147" y="111"/>
                </a:lnTo>
                <a:lnTo>
                  <a:pt x="147" y="119"/>
                </a:lnTo>
                <a:lnTo>
                  <a:pt x="147" y="127"/>
                </a:lnTo>
                <a:lnTo>
                  <a:pt x="147" y="136"/>
                </a:lnTo>
                <a:lnTo>
                  <a:pt x="147" y="146"/>
                </a:lnTo>
                <a:lnTo>
                  <a:pt x="147" y="155"/>
                </a:lnTo>
                <a:lnTo>
                  <a:pt x="147" y="165"/>
                </a:lnTo>
                <a:lnTo>
                  <a:pt x="147" y="176"/>
                </a:lnTo>
                <a:lnTo>
                  <a:pt x="147" y="188"/>
                </a:lnTo>
                <a:lnTo>
                  <a:pt x="147" y="199"/>
                </a:lnTo>
                <a:lnTo>
                  <a:pt x="147" y="211"/>
                </a:lnTo>
                <a:lnTo>
                  <a:pt x="147" y="220"/>
                </a:lnTo>
                <a:lnTo>
                  <a:pt x="147" y="239"/>
                </a:lnTo>
                <a:lnTo>
                  <a:pt x="147" y="257"/>
                </a:lnTo>
                <a:lnTo>
                  <a:pt x="147" y="272"/>
                </a:lnTo>
                <a:lnTo>
                  <a:pt x="145" y="287"/>
                </a:lnTo>
                <a:lnTo>
                  <a:pt x="145" y="299"/>
                </a:lnTo>
                <a:lnTo>
                  <a:pt x="143" y="308"/>
                </a:lnTo>
                <a:lnTo>
                  <a:pt x="139" y="329"/>
                </a:lnTo>
                <a:lnTo>
                  <a:pt x="133" y="348"/>
                </a:lnTo>
                <a:lnTo>
                  <a:pt x="126" y="367"/>
                </a:lnTo>
                <a:lnTo>
                  <a:pt x="118" y="387"/>
                </a:lnTo>
                <a:lnTo>
                  <a:pt x="112" y="396"/>
                </a:lnTo>
                <a:lnTo>
                  <a:pt x="109" y="404"/>
                </a:lnTo>
                <a:lnTo>
                  <a:pt x="105" y="409"/>
                </a:lnTo>
                <a:lnTo>
                  <a:pt x="103" y="415"/>
                </a:lnTo>
                <a:lnTo>
                  <a:pt x="99" y="419"/>
                </a:lnTo>
                <a:lnTo>
                  <a:pt x="97" y="423"/>
                </a:lnTo>
                <a:lnTo>
                  <a:pt x="95" y="425"/>
                </a:lnTo>
                <a:lnTo>
                  <a:pt x="93" y="425"/>
                </a:lnTo>
                <a:lnTo>
                  <a:pt x="91" y="425"/>
                </a:lnTo>
                <a:lnTo>
                  <a:pt x="90" y="423"/>
                </a:lnTo>
                <a:lnTo>
                  <a:pt x="86" y="421"/>
                </a:lnTo>
                <a:lnTo>
                  <a:pt x="84" y="417"/>
                </a:lnTo>
                <a:lnTo>
                  <a:pt x="80" y="413"/>
                </a:lnTo>
                <a:lnTo>
                  <a:pt x="78" y="409"/>
                </a:lnTo>
                <a:lnTo>
                  <a:pt x="74" y="402"/>
                </a:lnTo>
                <a:lnTo>
                  <a:pt x="72" y="394"/>
                </a:lnTo>
                <a:lnTo>
                  <a:pt x="69" y="387"/>
                </a:lnTo>
                <a:lnTo>
                  <a:pt x="65" y="379"/>
                </a:lnTo>
                <a:lnTo>
                  <a:pt x="61" y="371"/>
                </a:lnTo>
                <a:lnTo>
                  <a:pt x="55" y="364"/>
                </a:lnTo>
                <a:lnTo>
                  <a:pt x="49" y="354"/>
                </a:lnTo>
                <a:lnTo>
                  <a:pt x="44" y="346"/>
                </a:lnTo>
                <a:lnTo>
                  <a:pt x="38" y="339"/>
                </a:lnTo>
                <a:lnTo>
                  <a:pt x="30" y="331"/>
                </a:lnTo>
                <a:lnTo>
                  <a:pt x="23" y="323"/>
                </a:lnTo>
                <a:lnTo>
                  <a:pt x="15" y="316"/>
                </a:lnTo>
                <a:lnTo>
                  <a:pt x="11" y="312"/>
                </a:lnTo>
                <a:lnTo>
                  <a:pt x="5" y="306"/>
                </a:lnTo>
                <a:lnTo>
                  <a:pt x="2" y="302"/>
                </a:lnTo>
                <a:lnTo>
                  <a:pt x="0" y="301"/>
                </a:lnTo>
                <a:lnTo>
                  <a:pt x="0" y="299"/>
                </a:lnTo>
                <a:lnTo>
                  <a:pt x="0" y="297"/>
                </a:lnTo>
                <a:lnTo>
                  <a:pt x="2" y="295"/>
                </a:lnTo>
                <a:lnTo>
                  <a:pt x="5" y="295"/>
                </a:lnTo>
                <a:lnTo>
                  <a:pt x="9" y="295"/>
                </a:lnTo>
                <a:lnTo>
                  <a:pt x="13" y="297"/>
                </a:lnTo>
                <a:lnTo>
                  <a:pt x="19" y="299"/>
                </a:lnTo>
                <a:lnTo>
                  <a:pt x="26" y="301"/>
                </a:lnTo>
                <a:lnTo>
                  <a:pt x="34" y="304"/>
                </a:lnTo>
                <a:lnTo>
                  <a:pt x="42" y="308"/>
                </a:lnTo>
                <a:lnTo>
                  <a:pt x="42" y="308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9" name="Freeform 17"/>
          <p:cNvSpPr/>
          <p:nvPr/>
        </p:nvSpPr>
        <p:spPr bwMode="auto">
          <a:xfrm>
            <a:off x="1376021" y="2076188"/>
            <a:ext cx="413872" cy="1529529"/>
          </a:xfrm>
          <a:custGeom>
            <a:gdLst>
              <a:gd name="T0" fmla="*/ 133 w 231"/>
              <a:gd name="T1" fmla="*/ 23 h 849"/>
              <a:gd name="T2" fmla="*/ 131 w 231"/>
              <a:gd name="T3" fmla="*/ 13 h 849"/>
              <a:gd name="T4" fmla="*/ 137 w 231"/>
              <a:gd name="T5" fmla="*/ 4 h 849"/>
              <a:gd name="T6" fmla="*/ 150 w 231"/>
              <a:gd name="T7" fmla="*/ 0 h 849"/>
              <a:gd name="T8" fmla="*/ 173 w 231"/>
              <a:gd name="T9" fmla="*/ 4 h 849"/>
              <a:gd name="T10" fmla="*/ 202 w 231"/>
              <a:gd name="T11" fmla="*/ 17 h 849"/>
              <a:gd name="T12" fmla="*/ 221 w 231"/>
              <a:gd name="T13" fmla="*/ 30 h 849"/>
              <a:gd name="T14" fmla="*/ 229 w 231"/>
              <a:gd name="T15" fmla="*/ 42 h 849"/>
              <a:gd name="T16" fmla="*/ 231 w 231"/>
              <a:gd name="T17" fmla="*/ 55 h 849"/>
              <a:gd name="T18" fmla="*/ 229 w 231"/>
              <a:gd name="T19" fmla="*/ 82 h 849"/>
              <a:gd name="T20" fmla="*/ 225 w 231"/>
              <a:gd name="T21" fmla="*/ 118 h 849"/>
              <a:gd name="T22" fmla="*/ 223 w 231"/>
              <a:gd name="T23" fmla="*/ 147 h 849"/>
              <a:gd name="T24" fmla="*/ 221 w 231"/>
              <a:gd name="T25" fmla="*/ 180 h 849"/>
              <a:gd name="T26" fmla="*/ 219 w 231"/>
              <a:gd name="T27" fmla="*/ 222 h 849"/>
              <a:gd name="T28" fmla="*/ 217 w 231"/>
              <a:gd name="T29" fmla="*/ 267 h 849"/>
              <a:gd name="T30" fmla="*/ 213 w 231"/>
              <a:gd name="T31" fmla="*/ 323 h 849"/>
              <a:gd name="T32" fmla="*/ 212 w 231"/>
              <a:gd name="T33" fmla="*/ 380 h 849"/>
              <a:gd name="T34" fmla="*/ 208 w 231"/>
              <a:gd name="T35" fmla="*/ 434 h 849"/>
              <a:gd name="T36" fmla="*/ 202 w 231"/>
              <a:gd name="T37" fmla="*/ 480 h 849"/>
              <a:gd name="T38" fmla="*/ 196 w 231"/>
              <a:gd name="T39" fmla="*/ 522 h 849"/>
              <a:gd name="T40" fmla="*/ 189 w 231"/>
              <a:gd name="T41" fmla="*/ 554 h 849"/>
              <a:gd name="T42" fmla="*/ 179 w 231"/>
              <a:gd name="T43" fmla="*/ 592 h 849"/>
              <a:gd name="T44" fmla="*/ 160 w 231"/>
              <a:gd name="T45" fmla="*/ 648 h 849"/>
              <a:gd name="T46" fmla="*/ 135 w 231"/>
              <a:gd name="T47" fmla="*/ 696 h 849"/>
              <a:gd name="T48" fmla="*/ 107 w 231"/>
              <a:gd name="T49" fmla="*/ 742 h 849"/>
              <a:gd name="T50" fmla="*/ 78 w 231"/>
              <a:gd name="T51" fmla="*/ 782 h 849"/>
              <a:gd name="T52" fmla="*/ 49 w 231"/>
              <a:gd name="T53" fmla="*/ 814 h 849"/>
              <a:gd name="T54" fmla="*/ 22 w 231"/>
              <a:gd name="T55" fmla="*/ 837 h 849"/>
              <a:gd name="T56" fmla="*/ 5 w 231"/>
              <a:gd name="T57" fmla="*/ 849 h 849"/>
              <a:gd name="T58" fmla="*/ 0 w 231"/>
              <a:gd name="T59" fmla="*/ 849 h 849"/>
              <a:gd name="T60" fmla="*/ 0 w 231"/>
              <a:gd name="T61" fmla="*/ 845 h 849"/>
              <a:gd name="T62" fmla="*/ 9 w 231"/>
              <a:gd name="T63" fmla="*/ 824 h 849"/>
              <a:gd name="T64" fmla="*/ 34 w 231"/>
              <a:gd name="T65" fmla="*/ 789 h 849"/>
              <a:gd name="T66" fmla="*/ 64 w 231"/>
              <a:gd name="T67" fmla="*/ 742 h 849"/>
              <a:gd name="T68" fmla="*/ 93 w 231"/>
              <a:gd name="T69" fmla="*/ 688 h 849"/>
              <a:gd name="T70" fmla="*/ 116 w 231"/>
              <a:gd name="T71" fmla="*/ 636 h 849"/>
              <a:gd name="T72" fmla="*/ 128 w 231"/>
              <a:gd name="T73" fmla="*/ 600 h 849"/>
              <a:gd name="T74" fmla="*/ 137 w 231"/>
              <a:gd name="T75" fmla="*/ 560 h 849"/>
              <a:gd name="T76" fmla="*/ 147 w 231"/>
              <a:gd name="T77" fmla="*/ 512 h 849"/>
              <a:gd name="T78" fmla="*/ 154 w 231"/>
              <a:gd name="T79" fmla="*/ 462 h 849"/>
              <a:gd name="T80" fmla="*/ 158 w 231"/>
              <a:gd name="T81" fmla="*/ 407 h 849"/>
              <a:gd name="T82" fmla="*/ 164 w 231"/>
              <a:gd name="T83" fmla="*/ 353 h 849"/>
              <a:gd name="T84" fmla="*/ 166 w 231"/>
              <a:gd name="T85" fmla="*/ 304 h 849"/>
              <a:gd name="T86" fmla="*/ 168 w 231"/>
              <a:gd name="T87" fmla="*/ 260 h 849"/>
              <a:gd name="T88" fmla="*/ 170 w 231"/>
              <a:gd name="T89" fmla="*/ 220 h 849"/>
              <a:gd name="T90" fmla="*/ 168 w 231"/>
              <a:gd name="T91" fmla="*/ 185 h 849"/>
              <a:gd name="T92" fmla="*/ 166 w 231"/>
              <a:gd name="T93" fmla="*/ 155 h 849"/>
              <a:gd name="T94" fmla="*/ 164 w 231"/>
              <a:gd name="T95" fmla="*/ 128 h 849"/>
              <a:gd name="T96" fmla="*/ 162 w 231"/>
              <a:gd name="T97" fmla="*/ 94 h 849"/>
              <a:gd name="T98" fmla="*/ 158 w 231"/>
              <a:gd name="T99" fmla="*/ 67 h 849"/>
              <a:gd name="T100" fmla="*/ 149 w 231"/>
              <a:gd name="T101" fmla="*/ 40 h 849"/>
              <a:gd name="T102" fmla="*/ 137 w 231"/>
              <a:gd name="T103" fmla="*/ 29 h 8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231" h="849">
                <a:moveTo>
                  <a:pt x="137" y="29"/>
                </a:moveTo>
                <a:lnTo>
                  <a:pt x="135" y="25"/>
                </a:lnTo>
                <a:lnTo>
                  <a:pt x="133" y="23"/>
                </a:lnTo>
                <a:lnTo>
                  <a:pt x="131" y="19"/>
                </a:lnTo>
                <a:lnTo>
                  <a:pt x="131" y="15"/>
                </a:lnTo>
                <a:lnTo>
                  <a:pt x="131" y="13"/>
                </a:lnTo>
                <a:lnTo>
                  <a:pt x="133" y="9"/>
                </a:lnTo>
                <a:lnTo>
                  <a:pt x="135" y="6"/>
                </a:lnTo>
                <a:lnTo>
                  <a:pt x="137" y="4"/>
                </a:lnTo>
                <a:lnTo>
                  <a:pt x="141" y="2"/>
                </a:lnTo>
                <a:lnTo>
                  <a:pt x="147" y="2"/>
                </a:lnTo>
                <a:lnTo>
                  <a:pt x="150" y="0"/>
                </a:lnTo>
                <a:lnTo>
                  <a:pt x="158" y="2"/>
                </a:lnTo>
                <a:lnTo>
                  <a:pt x="164" y="2"/>
                </a:lnTo>
                <a:lnTo>
                  <a:pt x="173" y="4"/>
                </a:lnTo>
                <a:lnTo>
                  <a:pt x="183" y="8"/>
                </a:lnTo>
                <a:lnTo>
                  <a:pt x="192" y="11"/>
                </a:lnTo>
                <a:lnTo>
                  <a:pt x="202" y="17"/>
                </a:lnTo>
                <a:lnTo>
                  <a:pt x="210" y="21"/>
                </a:lnTo>
                <a:lnTo>
                  <a:pt x="215" y="27"/>
                </a:lnTo>
                <a:lnTo>
                  <a:pt x="221" y="30"/>
                </a:lnTo>
                <a:lnTo>
                  <a:pt x="225" y="34"/>
                </a:lnTo>
                <a:lnTo>
                  <a:pt x="227" y="38"/>
                </a:lnTo>
                <a:lnTo>
                  <a:pt x="229" y="42"/>
                </a:lnTo>
                <a:lnTo>
                  <a:pt x="231" y="46"/>
                </a:lnTo>
                <a:lnTo>
                  <a:pt x="231" y="50"/>
                </a:lnTo>
                <a:lnTo>
                  <a:pt x="231" y="55"/>
                </a:lnTo>
                <a:lnTo>
                  <a:pt x="231" y="63"/>
                </a:lnTo>
                <a:lnTo>
                  <a:pt x="229" y="71"/>
                </a:lnTo>
                <a:lnTo>
                  <a:pt x="229" y="82"/>
                </a:lnTo>
                <a:lnTo>
                  <a:pt x="229" y="92"/>
                </a:lnTo>
                <a:lnTo>
                  <a:pt x="227" y="105"/>
                </a:lnTo>
                <a:lnTo>
                  <a:pt x="225" y="118"/>
                </a:lnTo>
                <a:lnTo>
                  <a:pt x="225" y="128"/>
                </a:lnTo>
                <a:lnTo>
                  <a:pt x="225" y="136"/>
                </a:lnTo>
                <a:lnTo>
                  <a:pt x="223" y="147"/>
                </a:lnTo>
                <a:lnTo>
                  <a:pt x="223" y="157"/>
                </a:lnTo>
                <a:lnTo>
                  <a:pt x="221" y="168"/>
                </a:lnTo>
                <a:lnTo>
                  <a:pt x="221" y="180"/>
                </a:lnTo>
                <a:lnTo>
                  <a:pt x="221" y="193"/>
                </a:lnTo>
                <a:lnTo>
                  <a:pt x="219" y="206"/>
                </a:lnTo>
                <a:lnTo>
                  <a:pt x="219" y="222"/>
                </a:lnTo>
                <a:lnTo>
                  <a:pt x="217" y="235"/>
                </a:lnTo>
                <a:lnTo>
                  <a:pt x="217" y="252"/>
                </a:lnTo>
                <a:lnTo>
                  <a:pt x="217" y="267"/>
                </a:lnTo>
                <a:lnTo>
                  <a:pt x="215" y="285"/>
                </a:lnTo>
                <a:lnTo>
                  <a:pt x="215" y="304"/>
                </a:lnTo>
                <a:lnTo>
                  <a:pt x="213" y="323"/>
                </a:lnTo>
                <a:lnTo>
                  <a:pt x="213" y="342"/>
                </a:lnTo>
                <a:lnTo>
                  <a:pt x="212" y="361"/>
                </a:lnTo>
                <a:lnTo>
                  <a:pt x="212" y="380"/>
                </a:lnTo>
                <a:lnTo>
                  <a:pt x="210" y="399"/>
                </a:lnTo>
                <a:lnTo>
                  <a:pt x="210" y="417"/>
                </a:lnTo>
                <a:lnTo>
                  <a:pt x="208" y="434"/>
                </a:lnTo>
                <a:lnTo>
                  <a:pt x="206" y="451"/>
                </a:lnTo>
                <a:lnTo>
                  <a:pt x="204" y="466"/>
                </a:lnTo>
                <a:lnTo>
                  <a:pt x="202" y="480"/>
                </a:lnTo>
                <a:lnTo>
                  <a:pt x="200" y="495"/>
                </a:lnTo>
                <a:lnTo>
                  <a:pt x="198" y="508"/>
                </a:lnTo>
                <a:lnTo>
                  <a:pt x="196" y="522"/>
                </a:lnTo>
                <a:lnTo>
                  <a:pt x="192" y="533"/>
                </a:lnTo>
                <a:lnTo>
                  <a:pt x="191" y="545"/>
                </a:lnTo>
                <a:lnTo>
                  <a:pt x="189" y="554"/>
                </a:lnTo>
                <a:lnTo>
                  <a:pt x="187" y="564"/>
                </a:lnTo>
                <a:lnTo>
                  <a:pt x="185" y="573"/>
                </a:lnTo>
                <a:lnTo>
                  <a:pt x="179" y="592"/>
                </a:lnTo>
                <a:lnTo>
                  <a:pt x="173" y="612"/>
                </a:lnTo>
                <a:lnTo>
                  <a:pt x="166" y="631"/>
                </a:lnTo>
                <a:lnTo>
                  <a:pt x="160" y="648"/>
                </a:lnTo>
                <a:lnTo>
                  <a:pt x="152" y="665"/>
                </a:lnTo>
                <a:lnTo>
                  <a:pt x="143" y="680"/>
                </a:lnTo>
                <a:lnTo>
                  <a:pt x="135" y="696"/>
                </a:lnTo>
                <a:lnTo>
                  <a:pt x="126" y="711"/>
                </a:lnTo>
                <a:lnTo>
                  <a:pt x="116" y="726"/>
                </a:lnTo>
                <a:lnTo>
                  <a:pt x="107" y="742"/>
                </a:lnTo>
                <a:lnTo>
                  <a:pt x="97" y="757"/>
                </a:lnTo>
                <a:lnTo>
                  <a:pt x="87" y="768"/>
                </a:lnTo>
                <a:lnTo>
                  <a:pt x="78" y="782"/>
                </a:lnTo>
                <a:lnTo>
                  <a:pt x="68" y="793"/>
                </a:lnTo>
                <a:lnTo>
                  <a:pt x="59" y="805"/>
                </a:lnTo>
                <a:lnTo>
                  <a:pt x="49" y="814"/>
                </a:lnTo>
                <a:lnTo>
                  <a:pt x="40" y="824"/>
                </a:lnTo>
                <a:lnTo>
                  <a:pt x="30" y="831"/>
                </a:lnTo>
                <a:lnTo>
                  <a:pt x="22" y="837"/>
                </a:lnTo>
                <a:lnTo>
                  <a:pt x="15" y="843"/>
                </a:lnTo>
                <a:lnTo>
                  <a:pt x="9" y="847"/>
                </a:lnTo>
                <a:lnTo>
                  <a:pt x="5" y="849"/>
                </a:lnTo>
                <a:lnTo>
                  <a:pt x="1" y="849"/>
                </a:lnTo>
                <a:lnTo>
                  <a:pt x="0" y="849"/>
                </a:lnTo>
                <a:lnTo>
                  <a:pt x="0" y="849"/>
                </a:lnTo>
                <a:lnTo>
                  <a:pt x="0" y="847"/>
                </a:lnTo>
                <a:lnTo>
                  <a:pt x="0" y="847"/>
                </a:lnTo>
                <a:lnTo>
                  <a:pt x="0" y="845"/>
                </a:lnTo>
                <a:lnTo>
                  <a:pt x="1" y="839"/>
                </a:lnTo>
                <a:lnTo>
                  <a:pt x="3" y="833"/>
                </a:lnTo>
                <a:lnTo>
                  <a:pt x="9" y="824"/>
                </a:lnTo>
                <a:lnTo>
                  <a:pt x="15" y="814"/>
                </a:lnTo>
                <a:lnTo>
                  <a:pt x="22" y="803"/>
                </a:lnTo>
                <a:lnTo>
                  <a:pt x="34" y="789"/>
                </a:lnTo>
                <a:lnTo>
                  <a:pt x="43" y="774"/>
                </a:lnTo>
                <a:lnTo>
                  <a:pt x="55" y="757"/>
                </a:lnTo>
                <a:lnTo>
                  <a:pt x="64" y="742"/>
                </a:lnTo>
                <a:lnTo>
                  <a:pt x="74" y="724"/>
                </a:lnTo>
                <a:lnTo>
                  <a:pt x="84" y="705"/>
                </a:lnTo>
                <a:lnTo>
                  <a:pt x="93" y="688"/>
                </a:lnTo>
                <a:lnTo>
                  <a:pt x="103" y="667"/>
                </a:lnTo>
                <a:lnTo>
                  <a:pt x="112" y="646"/>
                </a:lnTo>
                <a:lnTo>
                  <a:pt x="116" y="636"/>
                </a:lnTo>
                <a:lnTo>
                  <a:pt x="120" y="625"/>
                </a:lnTo>
                <a:lnTo>
                  <a:pt x="124" y="613"/>
                </a:lnTo>
                <a:lnTo>
                  <a:pt x="128" y="600"/>
                </a:lnTo>
                <a:lnTo>
                  <a:pt x="131" y="587"/>
                </a:lnTo>
                <a:lnTo>
                  <a:pt x="135" y="573"/>
                </a:lnTo>
                <a:lnTo>
                  <a:pt x="137" y="560"/>
                </a:lnTo>
                <a:lnTo>
                  <a:pt x="141" y="545"/>
                </a:lnTo>
                <a:lnTo>
                  <a:pt x="143" y="529"/>
                </a:lnTo>
                <a:lnTo>
                  <a:pt x="147" y="512"/>
                </a:lnTo>
                <a:lnTo>
                  <a:pt x="149" y="497"/>
                </a:lnTo>
                <a:lnTo>
                  <a:pt x="150" y="480"/>
                </a:lnTo>
                <a:lnTo>
                  <a:pt x="154" y="462"/>
                </a:lnTo>
                <a:lnTo>
                  <a:pt x="156" y="443"/>
                </a:lnTo>
                <a:lnTo>
                  <a:pt x="158" y="426"/>
                </a:lnTo>
                <a:lnTo>
                  <a:pt x="158" y="407"/>
                </a:lnTo>
                <a:lnTo>
                  <a:pt x="160" y="388"/>
                </a:lnTo>
                <a:lnTo>
                  <a:pt x="162" y="371"/>
                </a:lnTo>
                <a:lnTo>
                  <a:pt x="164" y="353"/>
                </a:lnTo>
                <a:lnTo>
                  <a:pt x="164" y="336"/>
                </a:lnTo>
                <a:lnTo>
                  <a:pt x="166" y="321"/>
                </a:lnTo>
                <a:lnTo>
                  <a:pt x="166" y="304"/>
                </a:lnTo>
                <a:lnTo>
                  <a:pt x="168" y="289"/>
                </a:lnTo>
                <a:lnTo>
                  <a:pt x="168" y="275"/>
                </a:lnTo>
                <a:lnTo>
                  <a:pt x="168" y="260"/>
                </a:lnTo>
                <a:lnTo>
                  <a:pt x="170" y="246"/>
                </a:lnTo>
                <a:lnTo>
                  <a:pt x="170" y="233"/>
                </a:lnTo>
                <a:lnTo>
                  <a:pt x="170" y="220"/>
                </a:lnTo>
                <a:lnTo>
                  <a:pt x="170" y="208"/>
                </a:lnTo>
                <a:lnTo>
                  <a:pt x="168" y="197"/>
                </a:lnTo>
                <a:lnTo>
                  <a:pt x="168" y="185"/>
                </a:lnTo>
                <a:lnTo>
                  <a:pt x="168" y="176"/>
                </a:lnTo>
                <a:lnTo>
                  <a:pt x="166" y="164"/>
                </a:lnTo>
                <a:lnTo>
                  <a:pt x="166" y="155"/>
                </a:lnTo>
                <a:lnTo>
                  <a:pt x="166" y="145"/>
                </a:lnTo>
                <a:lnTo>
                  <a:pt x="166" y="138"/>
                </a:lnTo>
                <a:lnTo>
                  <a:pt x="164" y="128"/>
                </a:lnTo>
                <a:lnTo>
                  <a:pt x="164" y="120"/>
                </a:lnTo>
                <a:lnTo>
                  <a:pt x="164" y="107"/>
                </a:lnTo>
                <a:lnTo>
                  <a:pt x="162" y="94"/>
                </a:lnTo>
                <a:lnTo>
                  <a:pt x="162" y="84"/>
                </a:lnTo>
                <a:lnTo>
                  <a:pt x="160" y="74"/>
                </a:lnTo>
                <a:lnTo>
                  <a:pt x="158" y="67"/>
                </a:lnTo>
                <a:lnTo>
                  <a:pt x="156" y="55"/>
                </a:lnTo>
                <a:lnTo>
                  <a:pt x="152" y="46"/>
                </a:lnTo>
                <a:lnTo>
                  <a:pt x="149" y="40"/>
                </a:lnTo>
                <a:lnTo>
                  <a:pt x="147" y="36"/>
                </a:lnTo>
                <a:lnTo>
                  <a:pt x="143" y="32"/>
                </a:lnTo>
                <a:lnTo>
                  <a:pt x="137" y="29"/>
                </a:lnTo>
                <a:lnTo>
                  <a:pt x="137" y="29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0" name="Freeform 18"/>
          <p:cNvSpPr/>
          <p:nvPr/>
        </p:nvSpPr>
        <p:spPr bwMode="auto">
          <a:xfrm>
            <a:off x="1728713" y="2400088"/>
            <a:ext cx="334696" cy="331098"/>
          </a:xfrm>
          <a:custGeom>
            <a:gdLst>
              <a:gd name="T0" fmla="*/ 144 w 186"/>
              <a:gd name="T1" fmla="*/ 107 h 183"/>
              <a:gd name="T2" fmla="*/ 132 w 186"/>
              <a:gd name="T3" fmla="*/ 114 h 183"/>
              <a:gd name="T4" fmla="*/ 119 w 186"/>
              <a:gd name="T5" fmla="*/ 124 h 183"/>
              <a:gd name="T6" fmla="*/ 105 w 186"/>
              <a:gd name="T7" fmla="*/ 131 h 183"/>
              <a:gd name="T8" fmla="*/ 88 w 186"/>
              <a:gd name="T9" fmla="*/ 141 h 183"/>
              <a:gd name="T10" fmla="*/ 73 w 186"/>
              <a:gd name="T11" fmla="*/ 151 h 183"/>
              <a:gd name="T12" fmla="*/ 54 w 186"/>
              <a:gd name="T13" fmla="*/ 162 h 183"/>
              <a:gd name="T14" fmla="*/ 35 w 186"/>
              <a:gd name="T15" fmla="*/ 172 h 183"/>
              <a:gd name="T16" fmla="*/ 14 w 186"/>
              <a:gd name="T17" fmla="*/ 183 h 183"/>
              <a:gd name="T18" fmla="*/ 0 w 186"/>
              <a:gd name="T19" fmla="*/ 172 h 183"/>
              <a:gd name="T20" fmla="*/ 12 w 186"/>
              <a:gd name="T21" fmla="*/ 160 h 183"/>
              <a:gd name="T22" fmla="*/ 21 w 186"/>
              <a:gd name="T23" fmla="*/ 151 h 183"/>
              <a:gd name="T24" fmla="*/ 31 w 186"/>
              <a:gd name="T25" fmla="*/ 141 h 183"/>
              <a:gd name="T26" fmla="*/ 40 w 186"/>
              <a:gd name="T27" fmla="*/ 133 h 183"/>
              <a:gd name="T28" fmla="*/ 48 w 186"/>
              <a:gd name="T29" fmla="*/ 124 h 183"/>
              <a:gd name="T30" fmla="*/ 56 w 186"/>
              <a:gd name="T31" fmla="*/ 116 h 183"/>
              <a:gd name="T32" fmla="*/ 63 w 186"/>
              <a:gd name="T33" fmla="*/ 109 h 183"/>
              <a:gd name="T34" fmla="*/ 69 w 186"/>
              <a:gd name="T35" fmla="*/ 103 h 183"/>
              <a:gd name="T36" fmla="*/ 77 w 186"/>
              <a:gd name="T37" fmla="*/ 95 h 183"/>
              <a:gd name="T38" fmla="*/ 82 w 186"/>
              <a:gd name="T39" fmla="*/ 89 h 183"/>
              <a:gd name="T40" fmla="*/ 86 w 186"/>
              <a:gd name="T41" fmla="*/ 86 h 183"/>
              <a:gd name="T42" fmla="*/ 92 w 186"/>
              <a:gd name="T43" fmla="*/ 80 h 183"/>
              <a:gd name="T44" fmla="*/ 96 w 186"/>
              <a:gd name="T45" fmla="*/ 74 h 183"/>
              <a:gd name="T46" fmla="*/ 100 w 186"/>
              <a:gd name="T47" fmla="*/ 70 h 183"/>
              <a:gd name="T48" fmla="*/ 103 w 186"/>
              <a:gd name="T49" fmla="*/ 66 h 183"/>
              <a:gd name="T50" fmla="*/ 105 w 186"/>
              <a:gd name="T51" fmla="*/ 63 h 183"/>
              <a:gd name="T52" fmla="*/ 111 w 186"/>
              <a:gd name="T53" fmla="*/ 53 h 183"/>
              <a:gd name="T54" fmla="*/ 115 w 186"/>
              <a:gd name="T55" fmla="*/ 42 h 183"/>
              <a:gd name="T56" fmla="*/ 119 w 186"/>
              <a:gd name="T57" fmla="*/ 30 h 183"/>
              <a:gd name="T58" fmla="*/ 123 w 186"/>
              <a:gd name="T59" fmla="*/ 21 h 183"/>
              <a:gd name="T60" fmla="*/ 123 w 186"/>
              <a:gd name="T61" fmla="*/ 17 h 183"/>
              <a:gd name="T62" fmla="*/ 123 w 186"/>
              <a:gd name="T63" fmla="*/ 11 h 183"/>
              <a:gd name="T64" fmla="*/ 124 w 186"/>
              <a:gd name="T65" fmla="*/ 7 h 183"/>
              <a:gd name="T66" fmla="*/ 124 w 186"/>
              <a:gd name="T67" fmla="*/ 5 h 183"/>
              <a:gd name="T68" fmla="*/ 126 w 186"/>
              <a:gd name="T69" fmla="*/ 3 h 183"/>
              <a:gd name="T70" fmla="*/ 128 w 186"/>
              <a:gd name="T71" fmla="*/ 1 h 183"/>
              <a:gd name="T72" fmla="*/ 132 w 186"/>
              <a:gd name="T73" fmla="*/ 0 h 183"/>
              <a:gd name="T74" fmla="*/ 134 w 186"/>
              <a:gd name="T75" fmla="*/ 0 h 183"/>
              <a:gd name="T76" fmla="*/ 138 w 186"/>
              <a:gd name="T77" fmla="*/ 0 h 183"/>
              <a:gd name="T78" fmla="*/ 142 w 186"/>
              <a:gd name="T79" fmla="*/ 1 h 183"/>
              <a:gd name="T80" fmla="*/ 145 w 186"/>
              <a:gd name="T81" fmla="*/ 1 h 183"/>
              <a:gd name="T82" fmla="*/ 149 w 186"/>
              <a:gd name="T83" fmla="*/ 5 h 183"/>
              <a:gd name="T84" fmla="*/ 155 w 186"/>
              <a:gd name="T85" fmla="*/ 7 h 183"/>
              <a:gd name="T86" fmla="*/ 159 w 186"/>
              <a:gd name="T87" fmla="*/ 11 h 183"/>
              <a:gd name="T88" fmla="*/ 163 w 186"/>
              <a:gd name="T89" fmla="*/ 17 h 183"/>
              <a:gd name="T90" fmla="*/ 168 w 186"/>
              <a:gd name="T91" fmla="*/ 21 h 183"/>
              <a:gd name="T92" fmla="*/ 172 w 186"/>
              <a:gd name="T93" fmla="*/ 26 h 183"/>
              <a:gd name="T94" fmla="*/ 176 w 186"/>
              <a:gd name="T95" fmla="*/ 32 h 183"/>
              <a:gd name="T96" fmla="*/ 178 w 186"/>
              <a:gd name="T97" fmla="*/ 38 h 183"/>
              <a:gd name="T98" fmla="*/ 182 w 186"/>
              <a:gd name="T99" fmla="*/ 44 h 183"/>
              <a:gd name="T100" fmla="*/ 182 w 186"/>
              <a:gd name="T101" fmla="*/ 47 h 183"/>
              <a:gd name="T102" fmla="*/ 184 w 186"/>
              <a:gd name="T103" fmla="*/ 51 h 183"/>
              <a:gd name="T104" fmla="*/ 184 w 186"/>
              <a:gd name="T105" fmla="*/ 55 h 183"/>
              <a:gd name="T106" fmla="*/ 186 w 186"/>
              <a:gd name="T107" fmla="*/ 59 h 183"/>
              <a:gd name="T108" fmla="*/ 184 w 186"/>
              <a:gd name="T109" fmla="*/ 65 h 183"/>
              <a:gd name="T110" fmla="*/ 182 w 186"/>
              <a:gd name="T111" fmla="*/ 68 h 183"/>
              <a:gd name="T112" fmla="*/ 180 w 186"/>
              <a:gd name="T113" fmla="*/ 74 h 183"/>
              <a:gd name="T114" fmla="*/ 174 w 186"/>
              <a:gd name="T115" fmla="*/ 80 h 183"/>
              <a:gd name="T116" fmla="*/ 168 w 186"/>
              <a:gd name="T117" fmla="*/ 86 h 183"/>
              <a:gd name="T118" fmla="*/ 161 w 186"/>
              <a:gd name="T119" fmla="*/ 91 h 183"/>
              <a:gd name="T120" fmla="*/ 153 w 186"/>
              <a:gd name="T121" fmla="*/ 99 h 183"/>
              <a:gd name="T122" fmla="*/ 144 w 186"/>
              <a:gd name="T123" fmla="*/ 107 h 183"/>
              <a:gd name="T124" fmla="*/ 144 w 186"/>
              <a:gd name="T125" fmla="*/ 107 h 1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186" h="183">
                <a:moveTo>
                  <a:pt x="144" y="107"/>
                </a:moveTo>
                <a:lnTo>
                  <a:pt x="132" y="114"/>
                </a:lnTo>
                <a:lnTo>
                  <a:pt x="119" y="124"/>
                </a:lnTo>
                <a:lnTo>
                  <a:pt x="105" y="131"/>
                </a:lnTo>
                <a:lnTo>
                  <a:pt x="88" y="141"/>
                </a:lnTo>
                <a:lnTo>
                  <a:pt x="73" y="151"/>
                </a:lnTo>
                <a:lnTo>
                  <a:pt x="54" y="162"/>
                </a:lnTo>
                <a:lnTo>
                  <a:pt x="35" y="172"/>
                </a:lnTo>
                <a:lnTo>
                  <a:pt x="14" y="183"/>
                </a:lnTo>
                <a:lnTo>
                  <a:pt x="0" y="172"/>
                </a:lnTo>
                <a:lnTo>
                  <a:pt x="12" y="160"/>
                </a:lnTo>
                <a:lnTo>
                  <a:pt x="21" y="151"/>
                </a:lnTo>
                <a:lnTo>
                  <a:pt x="31" y="141"/>
                </a:lnTo>
                <a:lnTo>
                  <a:pt x="40" y="133"/>
                </a:lnTo>
                <a:lnTo>
                  <a:pt x="48" y="124"/>
                </a:lnTo>
                <a:lnTo>
                  <a:pt x="56" y="116"/>
                </a:lnTo>
                <a:lnTo>
                  <a:pt x="63" y="109"/>
                </a:lnTo>
                <a:lnTo>
                  <a:pt x="69" y="103"/>
                </a:lnTo>
                <a:lnTo>
                  <a:pt x="77" y="95"/>
                </a:lnTo>
                <a:lnTo>
                  <a:pt x="82" y="89"/>
                </a:lnTo>
                <a:lnTo>
                  <a:pt x="86" y="86"/>
                </a:lnTo>
                <a:lnTo>
                  <a:pt x="92" y="80"/>
                </a:lnTo>
                <a:lnTo>
                  <a:pt x="96" y="74"/>
                </a:lnTo>
                <a:lnTo>
                  <a:pt x="100" y="70"/>
                </a:lnTo>
                <a:lnTo>
                  <a:pt x="103" y="66"/>
                </a:lnTo>
                <a:lnTo>
                  <a:pt x="105" y="63"/>
                </a:lnTo>
                <a:lnTo>
                  <a:pt x="111" y="53"/>
                </a:lnTo>
                <a:lnTo>
                  <a:pt x="115" y="42"/>
                </a:lnTo>
                <a:lnTo>
                  <a:pt x="119" y="30"/>
                </a:lnTo>
                <a:lnTo>
                  <a:pt x="123" y="21"/>
                </a:lnTo>
                <a:lnTo>
                  <a:pt x="123" y="17"/>
                </a:lnTo>
                <a:lnTo>
                  <a:pt x="123" y="11"/>
                </a:lnTo>
                <a:lnTo>
                  <a:pt x="124" y="7"/>
                </a:lnTo>
                <a:lnTo>
                  <a:pt x="124" y="5"/>
                </a:lnTo>
                <a:lnTo>
                  <a:pt x="126" y="3"/>
                </a:lnTo>
                <a:lnTo>
                  <a:pt x="128" y="1"/>
                </a:lnTo>
                <a:lnTo>
                  <a:pt x="132" y="0"/>
                </a:lnTo>
                <a:lnTo>
                  <a:pt x="134" y="0"/>
                </a:lnTo>
                <a:lnTo>
                  <a:pt x="138" y="0"/>
                </a:lnTo>
                <a:lnTo>
                  <a:pt x="142" y="1"/>
                </a:lnTo>
                <a:lnTo>
                  <a:pt x="145" y="1"/>
                </a:lnTo>
                <a:lnTo>
                  <a:pt x="149" y="5"/>
                </a:lnTo>
                <a:lnTo>
                  <a:pt x="155" y="7"/>
                </a:lnTo>
                <a:lnTo>
                  <a:pt x="159" y="11"/>
                </a:lnTo>
                <a:lnTo>
                  <a:pt x="163" y="17"/>
                </a:lnTo>
                <a:lnTo>
                  <a:pt x="168" y="21"/>
                </a:lnTo>
                <a:lnTo>
                  <a:pt x="172" y="26"/>
                </a:lnTo>
                <a:lnTo>
                  <a:pt x="176" y="32"/>
                </a:lnTo>
                <a:lnTo>
                  <a:pt x="178" y="38"/>
                </a:lnTo>
                <a:lnTo>
                  <a:pt x="182" y="44"/>
                </a:lnTo>
                <a:lnTo>
                  <a:pt x="182" y="47"/>
                </a:lnTo>
                <a:lnTo>
                  <a:pt x="184" y="51"/>
                </a:lnTo>
                <a:lnTo>
                  <a:pt x="184" y="55"/>
                </a:lnTo>
                <a:lnTo>
                  <a:pt x="186" y="59"/>
                </a:lnTo>
                <a:lnTo>
                  <a:pt x="184" y="65"/>
                </a:lnTo>
                <a:lnTo>
                  <a:pt x="182" y="68"/>
                </a:lnTo>
                <a:lnTo>
                  <a:pt x="180" y="74"/>
                </a:lnTo>
                <a:lnTo>
                  <a:pt x="174" y="80"/>
                </a:lnTo>
                <a:lnTo>
                  <a:pt x="168" y="86"/>
                </a:lnTo>
                <a:lnTo>
                  <a:pt x="161" y="91"/>
                </a:lnTo>
                <a:lnTo>
                  <a:pt x="153" y="99"/>
                </a:lnTo>
                <a:lnTo>
                  <a:pt x="144" y="107"/>
                </a:lnTo>
                <a:lnTo>
                  <a:pt x="144" y="107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1" name="Freeform 19"/>
          <p:cNvSpPr/>
          <p:nvPr/>
        </p:nvSpPr>
        <p:spPr bwMode="auto">
          <a:xfrm>
            <a:off x="1714317" y="3004703"/>
            <a:ext cx="219531" cy="233927"/>
          </a:xfrm>
          <a:custGeom>
            <a:gdLst>
              <a:gd name="T0" fmla="*/ 28 w 120"/>
              <a:gd name="T1" fmla="*/ 55 h 132"/>
              <a:gd name="T2" fmla="*/ 21 w 120"/>
              <a:gd name="T3" fmla="*/ 48 h 132"/>
              <a:gd name="T4" fmla="*/ 15 w 120"/>
              <a:gd name="T5" fmla="*/ 40 h 132"/>
              <a:gd name="T6" fmla="*/ 9 w 120"/>
              <a:gd name="T7" fmla="*/ 33 h 132"/>
              <a:gd name="T8" fmla="*/ 5 w 120"/>
              <a:gd name="T9" fmla="*/ 25 h 132"/>
              <a:gd name="T10" fmla="*/ 3 w 120"/>
              <a:gd name="T11" fmla="*/ 17 h 132"/>
              <a:gd name="T12" fmla="*/ 2 w 120"/>
              <a:gd name="T13" fmla="*/ 12 h 132"/>
              <a:gd name="T14" fmla="*/ 0 w 120"/>
              <a:gd name="T15" fmla="*/ 6 h 132"/>
              <a:gd name="T16" fmla="*/ 0 w 120"/>
              <a:gd name="T17" fmla="*/ 0 h 132"/>
              <a:gd name="T18" fmla="*/ 21 w 120"/>
              <a:gd name="T19" fmla="*/ 8 h 132"/>
              <a:gd name="T20" fmla="*/ 44 w 120"/>
              <a:gd name="T21" fmla="*/ 15 h 132"/>
              <a:gd name="T22" fmla="*/ 63 w 120"/>
              <a:gd name="T23" fmla="*/ 27 h 132"/>
              <a:gd name="T24" fmla="*/ 84 w 120"/>
              <a:gd name="T25" fmla="*/ 38 h 132"/>
              <a:gd name="T26" fmla="*/ 91 w 120"/>
              <a:gd name="T27" fmla="*/ 46 h 132"/>
              <a:gd name="T28" fmla="*/ 99 w 120"/>
              <a:gd name="T29" fmla="*/ 54 h 132"/>
              <a:gd name="T30" fmla="*/ 107 w 120"/>
              <a:gd name="T31" fmla="*/ 61 h 132"/>
              <a:gd name="T32" fmla="*/ 110 w 120"/>
              <a:gd name="T33" fmla="*/ 69 h 132"/>
              <a:gd name="T34" fmla="*/ 114 w 120"/>
              <a:gd name="T35" fmla="*/ 75 h 132"/>
              <a:gd name="T36" fmla="*/ 118 w 120"/>
              <a:gd name="T37" fmla="*/ 80 h 132"/>
              <a:gd name="T38" fmla="*/ 120 w 120"/>
              <a:gd name="T39" fmla="*/ 88 h 132"/>
              <a:gd name="T40" fmla="*/ 120 w 120"/>
              <a:gd name="T41" fmla="*/ 94 h 132"/>
              <a:gd name="T42" fmla="*/ 120 w 120"/>
              <a:gd name="T43" fmla="*/ 101 h 132"/>
              <a:gd name="T44" fmla="*/ 120 w 120"/>
              <a:gd name="T45" fmla="*/ 107 h 132"/>
              <a:gd name="T46" fmla="*/ 120 w 120"/>
              <a:gd name="T47" fmla="*/ 113 h 132"/>
              <a:gd name="T48" fmla="*/ 120 w 120"/>
              <a:gd name="T49" fmla="*/ 119 h 132"/>
              <a:gd name="T50" fmla="*/ 120 w 120"/>
              <a:gd name="T51" fmla="*/ 120 h 132"/>
              <a:gd name="T52" fmla="*/ 118 w 120"/>
              <a:gd name="T53" fmla="*/ 124 h 132"/>
              <a:gd name="T54" fmla="*/ 118 w 120"/>
              <a:gd name="T55" fmla="*/ 126 h 132"/>
              <a:gd name="T56" fmla="*/ 116 w 120"/>
              <a:gd name="T57" fmla="*/ 128 h 132"/>
              <a:gd name="T58" fmla="*/ 114 w 120"/>
              <a:gd name="T59" fmla="*/ 130 h 132"/>
              <a:gd name="T60" fmla="*/ 112 w 120"/>
              <a:gd name="T61" fmla="*/ 130 h 132"/>
              <a:gd name="T62" fmla="*/ 110 w 120"/>
              <a:gd name="T63" fmla="*/ 132 h 132"/>
              <a:gd name="T64" fmla="*/ 109 w 120"/>
              <a:gd name="T65" fmla="*/ 132 h 132"/>
              <a:gd name="T66" fmla="*/ 107 w 120"/>
              <a:gd name="T67" fmla="*/ 130 h 132"/>
              <a:gd name="T68" fmla="*/ 103 w 120"/>
              <a:gd name="T69" fmla="*/ 130 h 132"/>
              <a:gd name="T70" fmla="*/ 99 w 120"/>
              <a:gd name="T71" fmla="*/ 126 h 132"/>
              <a:gd name="T72" fmla="*/ 95 w 120"/>
              <a:gd name="T73" fmla="*/ 124 h 132"/>
              <a:gd name="T74" fmla="*/ 88 w 120"/>
              <a:gd name="T75" fmla="*/ 120 h 132"/>
              <a:gd name="T76" fmla="*/ 80 w 120"/>
              <a:gd name="T77" fmla="*/ 115 h 132"/>
              <a:gd name="T78" fmla="*/ 74 w 120"/>
              <a:gd name="T79" fmla="*/ 107 h 132"/>
              <a:gd name="T80" fmla="*/ 70 w 120"/>
              <a:gd name="T81" fmla="*/ 99 h 132"/>
              <a:gd name="T82" fmla="*/ 68 w 120"/>
              <a:gd name="T83" fmla="*/ 96 h 132"/>
              <a:gd name="T84" fmla="*/ 65 w 120"/>
              <a:gd name="T85" fmla="*/ 92 h 132"/>
              <a:gd name="T86" fmla="*/ 61 w 120"/>
              <a:gd name="T87" fmla="*/ 86 h 132"/>
              <a:gd name="T88" fmla="*/ 55 w 120"/>
              <a:gd name="T89" fmla="*/ 82 h 132"/>
              <a:gd name="T90" fmla="*/ 49 w 120"/>
              <a:gd name="T91" fmla="*/ 77 h 132"/>
              <a:gd name="T92" fmla="*/ 44 w 120"/>
              <a:gd name="T93" fmla="*/ 71 h 132"/>
              <a:gd name="T94" fmla="*/ 36 w 120"/>
              <a:gd name="T95" fmla="*/ 63 h 132"/>
              <a:gd name="T96" fmla="*/ 28 w 120"/>
              <a:gd name="T97" fmla="*/ 55 h 132"/>
              <a:gd name="T98" fmla="*/ 28 w 120"/>
              <a:gd name="T99" fmla="*/ 55 h 1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20" h="132">
                <a:moveTo>
                  <a:pt x="28" y="55"/>
                </a:moveTo>
                <a:lnTo>
                  <a:pt x="21" y="48"/>
                </a:lnTo>
                <a:lnTo>
                  <a:pt x="15" y="40"/>
                </a:lnTo>
                <a:lnTo>
                  <a:pt x="9" y="33"/>
                </a:lnTo>
                <a:lnTo>
                  <a:pt x="5" y="25"/>
                </a:lnTo>
                <a:lnTo>
                  <a:pt x="3" y="17"/>
                </a:lnTo>
                <a:lnTo>
                  <a:pt x="2" y="12"/>
                </a:lnTo>
                <a:lnTo>
                  <a:pt x="0" y="6"/>
                </a:lnTo>
                <a:lnTo>
                  <a:pt x="0" y="0"/>
                </a:lnTo>
                <a:lnTo>
                  <a:pt x="21" y="8"/>
                </a:lnTo>
                <a:lnTo>
                  <a:pt x="44" y="15"/>
                </a:lnTo>
                <a:lnTo>
                  <a:pt x="63" y="27"/>
                </a:lnTo>
                <a:lnTo>
                  <a:pt x="84" y="38"/>
                </a:lnTo>
                <a:lnTo>
                  <a:pt x="91" y="46"/>
                </a:lnTo>
                <a:lnTo>
                  <a:pt x="99" y="54"/>
                </a:lnTo>
                <a:lnTo>
                  <a:pt x="107" y="61"/>
                </a:lnTo>
                <a:lnTo>
                  <a:pt x="110" y="69"/>
                </a:lnTo>
                <a:lnTo>
                  <a:pt x="114" y="75"/>
                </a:lnTo>
                <a:lnTo>
                  <a:pt x="118" y="80"/>
                </a:lnTo>
                <a:lnTo>
                  <a:pt x="120" y="88"/>
                </a:lnTo>
                <a:lnTo>
                  <a:pt x="120" y="94"/>
                </a:lnTo>
                <a:lnTo>
                  <a:pt x="120" y="101"/>
                </a:lnTo>
                <a:lnTo>
                  <a:pt x="120" y="107"/>
                </a:lnTo>
                <a:lnTo>
                  <a:pt x="120" y="113"/>
                </a:lnTo>
                <a:lnTo>
                  <a:pt x="120" y="119"/>
                </a:lnTo>
                <a:lnTo>
                  <a:pt x="120" y="120"/>
                </a:lnTo>
                <a:lnTo>
                  <a:pt x="118" y="124"/>
                </a:lnTo>
                <a:lnTo>
                  <a:pt x="118" y="126"/>
                </a:lnTo>
                <a:lnTo>
                  <a:pt x="116" y="128"/>
                </a:lnTo>
                <a:lnTo>
                  <a:pt x="114" y="130"/>
                </a:lnTo>
                <a:lnTo>
                  <a:pt x="112" y="130"/>
                </a:lnTo>
                <a:lnTo>
                  <a:pt x="110" y="132"/>
                </a:lnTo>
                <a:lnTo>
                  <a:pt x="109" y="132"/>
                </a:lnTo>
                <a:lnTo>
                  <a:pt x="107" y="130"/>
                </a:lnTo>
                <a:lnTo>
                  <a:pt x="103" y="130"/>
                </a:lnTo>
                <a:lnTo>
                  <a:pt x="99" y="126"/>
                </a:lnTo>
                <a:lnTo>
                  <a:pt x="95" y="124"/>
                </a:lnTo>
                <a:lnTo>
                  <a:pt x="88" y="120"/>
                </a:lnTo>
                <a:lnTo>
                  <a:pt x="80" y="115"/>
                </a:lnTo>
                <a:lnTo>
                  <a:pt x="74" y="107"/>
                </a:lnTo>
                <a:lnTo>
                  <a:pt x="70" y="99"/>
                </a:lnTo>
                <a:lnTo>
                  <a:pt x="68" y="96"/>
                </a:lnTo>
                <a:lnTo>
                  <a:pt x="65" y="92"/>
                </a:lnTo>
                <a:lnTo>
                  <a:pt x="61" y="86"/>
                </a:lnTo>
                <a:lnTo>
                  <a:pt x="55" y="82"/>
                </a:lnTo>
                <a:lnTo>
                  <a:pt x="49" y="77"/>
                </a:lnTo>
                <a:lnTo>
                  <a:pt x="44" y="71"/>
                </a:lnTo>
                <a:lnTo>
                  <a:pt x="36" y="63"/>
                </a:lnTo>
                <a:lnTo>
                  <a:pt x="28" y="55"/>
                </a:lnTo>
                <a:lnTo>
                  <a:pt x="28" y="55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2" name="Freeform 20"/>
          <p:cNvSpPr/>
          <p:nvPr/>
        </p:nvSpPr>
        <p:spPr bwMode="auto">
          <a:xfrm>
            <a:off x="2095800" y="2126572"/>
            <a:ext cx="194340" cy="453461"/>
          </a:xfrm>
          <a:custGeom>
            <a:gdLst>
              <a:gd name="T0" fmla="*/ 68 w 107"/>
              <a:gd name="T1" fmla="*/ 227 h 252"/>
              <a:gd name="T2" fmla="*/ 63 w 107"/>
              <a:gd name="T3" fmla="*/ 206 h 252"/>
              <a:gd name="T4" fmla="*/ 57 w 107"/>
              <a:gd name="T5" fmla="*/ 179 h 252"/>
              <a:gd name="T6" fmla="*/ 53 w 107"/>
              <a:gd name="T7" fmla="*/ 164 h 252"/>
              <a:gd name="T8" fmla="*/ 49 w 107"/>
              <a:gd name="T9" fmla="*/ 147 h 252"/>
              <a:gd name="T10" fmla="*/ 47 w 107"/>
              <a:gd name="T11" fmla="*/ 126 h 252"/>
              <a:gd name="T12" fmla="*/ 42 w 107"/>
              <a:gd name="T13" fmla="*/ 107 h 252"/>
              <a:gd name="T14" fmla="*/ 38 w 107"/>
              <a:gd name="T15" fmla="*/ 89 h 252"/>
              <a:gd name="T16" fmla="*/ 34 w 107"/>
              <a:gd name="T17" fmla="*/ 74 h 252"/>
              <a:gd name="T18" fmla="*/ 30 w 107"/>
              <a:gd name="T19" fmla="*/ 61 h 252"/>
              <a:gd name="T20" fmla="*/ 26 w 107"/>
              <a:gd name="T21" fmla="*/ 51 h 252"/>
              <a:gd name="T22" fmla="*/ 23 w 107"/>
              <a:gd name="T23" fmla="*/ 42 h 252"/>
              <a:gd name="T24" fmla="*/ 17 w 107"/>
              <a:gd name="T25" fmla="*/ 36 h 252"/>
              <a:gd name="T26" fmla="*/ 13 w 107"/>
              <a:gd name="T27" fmla="*/ 32 h 252"/>
              <a:gd name="T28" fmla="*/ 5 w 107"/>
              <a:gd name="T29" fmla="*/ 28 h 252"/>
              <a:gd name="T30" fmla="*/ 2 w 107"/>
              <a:gd name="T31" fmla="*/ 23 h 252"/>
              <a:gd name="T32" fmla="*/ 0 w 107"/>
              <a:gd name="T33" fmla="*/ 15 h 252"/>
              <a:gd name="T34" fmla="*/ 2 w 107"/>
              <a:gd name="T35" fmla="*/ 5 h 252"/>
              <a:gd name="T36" fmla="*/ 4 w 107"/>
              <a:gd name="T37" fmla="*/ 3 h 252"/>
              <a:gd name="T38" fmla="*/ 7 w 107"/>
              <a:gd name="T39" fmla="*/ 2 h 252"/>
              <a:gd name="T40" fmla="*/ 15 w 107"/>
              <a:gd name="T41" fmla="*/ 0 h 252"/>
              <a:gd name="T42" fmla="*/ 23 w 107"/>
              <a:gd name="T43" fmla="*/ 0 h 252"/>
              <a:gd name="T44" fmla="*/ 32 w 107"/>
              <a:gd name="T45" fmla="*/ 2 h 252"/>
              <a:gd name="T46" fmla="*/ 46 w 107"/>
              <a:gd name="T47" fmla="*/ 3 h 252"/>
              <a:gd name="T48" fmla="*/ 59 w 107"/>
              <a:gd name="T49" fmla="*/ 5 h 252"/>
              <a:gd name="T50" fmla="*/ 76 w 107"/>
              <a:gd name="T51" fmla="*/ 11 h 252"/>
              <a:gd name="T52" fmla="*/ 76 w 107"/>
              <a:gd name="T53" fmla="*/ 19 h 252"/>
              <a:gd name="T54" fmla="*/ 78 w 107"/>
              <a:gd name="T55" fmla="*/ 30 h 252"/>
              <a:gd name="T56" fmla="*/ 80 w 107"/>
              <a:gd name="T57" fmla="*/ 44 h 252"/>
              <a:gd name="T58" fmla="*/ 82 w 107"/>
              <a:gd name="T59" fmla="*/ 59 h 252"/>
              <a:gd name="T60" fmla="*/ 86 w 107"/>
              <a:gd name="T61" fmla="*/ 76 h 252"/>
              <a:gd name="T62" fmla="*/ 88 w 107"/>
              <a:gd name="T63" fmla="*/ 97 h 252"/>
              <a:gd name="T64" fmla="*/ 93 w 107"/>
              <a:gd name="T65" fmla="*/ 118 h 252"/>
              <a:gd name="T66" fmla="*/ 97 w 107"/>
              <a:gd name="T67" fmla="*/ 143 h 252"/>
              <a:gd name="T68" fmla="*/ 101 w 107"/>
              <a:gd name="T69" fmla="*/ 168 h 252"/>
              <a:gd name="T70" fmla="*/ 105 w 107"/>
              <a:gd name="T71" fmla="*/ 189 h 252"/>
              <a:gd name="T72" fmla="*/ 107 w 107"/>
              <a:gd name="T73" fmla="*/ 206 h 252"/>
              <a:gd name="T74" fmla="*/ 107 w 107"/>
              <a:gd name="T75" fmla="*/ 221 h 252"/>
              <a:gd name="T76" fmla="*/ 107 w 107"/>
              <a:gd name="T77" fmla="*/ 233 h 252"/>
              <a:gd name="T78" fmla="*/ 107 w 107"/>
              <a:gd name="T79" fmla="*/ 242 h 252"/>
              <a:gd name="T80" fmla="*/ 105 w 107"/>
              <a:gd name="T81" fmla="*/ 248 h 252"/>
              <a:gd name="T82" fmla="*/ 101 w 107"/>
              <a:gd name="T83" fmla="*/ 250 h 252"/>
              <a:gd name="T84" fmla="*/ 95 w 107"/>
              <a:gd name="T85" fmla="*/ 252 h 252"/>
              <a:gd name="T86" fmla="*/ 88 w 107"/>
              <a:gd name="T87" fmla="*/ 248 h 252"/>
              <a:gd name="T88" fmla="*/ 80 w 107"/>
              <a:gd name="T89" fmla="*/ 242 h 252"/>
              <a:gd name="T90" fmla="*/ 72 w 107"/>
              <a:gd name="T91" fmla="*/ 233 h 2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107" h="251">
                <a:moveTo>
                  <a:pt x="72" y="233"/>
                </a:moveTo>
                <a:lnTo>
                  <a:pt x="68" y="227"/>
                </a:lnTo>
                <a:lnTo>
                  <a:pt x="67" y="218"/>
                </a:lnTo>
                <a:lnTo>
                  <a:pt x="63" y="206"/>
                </a:lnTo>
                <a:lnTo>
                  <a:pt x="59" y="195"/>
                </a:lnTo>
                <a:lnTo>
                  <a:pt x="57" y="179"/>
                </a:lnTo>
                <a:lnTo>
                  <a:pt x="55" y="172"/>
                </a:lnTo>
                <a:lnTo>
                  <a:pt x="53" y="164"/>
                </a:lnTo>
                <a:lnTo>
                  <a:pt x="51" y="156"/>
                </a:lnTo>
                <a:lnTo>
                  <a:pt x="49" y="147"/>
                </a:lnTo>
                <a:lnTo>
                  <a:pt x="47" y="137"/>
                </a:lnTo>
                <a:lnTo>
                  <a:pt x="47" y="126"/>
                </a:lnTo>
                <a:lnTo>
                  <a:pt x="44" y="116"/>
                </a:lnTo>
                <a:lnTo>
                  <a:pt x="42" y="107"/>
                </a:lnTo>
                <a:lnTo>
                  <a:pt x="40" y="97"/>
                </a:lnTo>
                <a:lnTo>
                  <a:pt x="38" y="89"/>
                </a:lnTo>
                <a:lnTo>
                  <a:pt x="36" y="82"/>
                </a:lnTo>
                <a:lnTo>
                  <a:pt x="34" y="74"/>
                </a:lnTo>
                <a:lnTo>
                  <a:pt x="32" y="68"/>
                </a:lnTo>
                <a:lnTo>
                  <a:pt x="30" y="61"/>
                </a:lnTo>
                <a:lnTo>
                  <a:pt x="28" y="55"/>
                </a:lnTo>
                <a:lnTo>
                  <a:pt x="26" y="51"/>
                </a:lnTo>
                <a:lnTo>
                  <a:pt x="25" y="46"/>
                </a:lnTo>
                <a:lnTo>
                  <a:pt x="23" y="42"/>
                </a:lnTo>
                <a:lnTo>
                  <a:pt x="21" y="40"/>
                </a:lnTo>
                <a:lnTo>
                  <a:pt x="17" y="36"/>
                </a:lnTo>
                <a:lnTo>
                  <a:pt x="15" y="34"/>
                </a:lnTo>
                <a:lnTo>
                  <a:pt x="13" y="32"/>
                </a:lnTo>
                <a:lnTo>
                  <a:pt x="9" y="30"/>
                </a:lnTo>
                <a:lnTo>
                  <a:pt x="5" y="28"/>
                </a:lnTo>
                <a:lnTo>
                  <a:pt x="4" y="25"/>
                </a:lnTo>
                <a:lnTo>
                  <a:pt x="2" y="23"/>
                </a:lnTo>
                <a:lnTo>
                  <a:pt x="0" y="19"/>
                </a:lnTo>
                <a:lnTo>
                  <a:pt x="0" y="15"/>
                </a:lnTo>
                <a:lnTo>
                  <a:pt x="0" y="11"/>
                </a:lnTo>
                <a:lnTo>
                  <a:pt x="2" y="5"/>
                </a:lnTo>
                <a:lnTo>
                  <a:pt x="2" y="5"/>
                </a:lnTo>
                <a:lnTo>
                  <a:pt x="4" y="3"/>
                </a:lnTo>
                <a:lnTo>
                  <a:pt x="5" y="2"/>
                </a:lnTo>
                <a:lnTo>
                  <a:pt x="7" y="2"/>
                </a:lnTo>
                <a:lnTo>
                  <a:pt x="11" y="2"/>
                </a:lnTo>
                <a:lnTo>
                  <a:pt x="15" y="0"/>
                </a:lnTo>
                <a:lnTo>
                  <a:pt x="19" y="0"/>
                </a:lnTo>
                <a:lnTo>
                  <a:pt x="23" y="0"/>
                </a:lnTo>
                <a:lnTo>
                  <a:pt x="28" y="0"/>
                </a:lnTo>
                <a:lnTo>
                  <a:pt x="32" y="2"/>
                </a:lnTo>
                <a:lnTo>
                  <a:pt x="40" y="2"/>
                </a:lnTo>
                <a:lnTo>
                  <a:pt x="46" y="3"/>
                </a:lnTo>
                <a:lnTo>
                  <a:pt x="53" y="3"/>
                </a:lnTo>
                <a:lnTo>
                  <a:pt x="59" y="5"/>
                </a:lnTo>
                <a:lnTo>
                  <a:pt x="68" y="7"/>
                </a:lnTo>
                <a:lnTo>
                  <a:pt x="76" y="11"/>
                </a:lnTo>
                <a:lnTo>
                  <a:pt x="76" y="15"/>
                </a:lnTo>
                <a:lnTo>
                  <a:pt x="76" y="19"/>
                </a:lnTo>
                <a:lnTo>
                  <a:pt x="76" y="25"/>
                </a:lnTo>
                <a:lnTo>
                  <a:pt x="78" y="30"/>
                </a:lnTo>
                <a:lnTo>
                  <a:pt x="78" y="38"/>
                </a:lnTo>
                <a:lnTo>
                  <a:pt x="80" y="44"/>
                </a:lnTo>
                <a:lnTo>
                  <a:pt x="80" y="51"/>
                </a:lnTo>
                <a:lnTo>
                  <a:pt x="82" y="59"/>
                </a:lnTo>
                <a:lnTo>
                  <a:pt x="84" y="68"/>
                </a:lnTo>
                <a:lnTo>
                  <a:pt x="86" y="76"/>
                </a:lnTo>
                <a:lnTo>
                  <a:pt x="88" y="86"/>
                </a:lnTo>
                <a:lnTo>
                  <a:pt x="88" y="97"/>
                </a:lnTo>
                <a:lnTo>
                  <a:pt x="91" y="107"/>
                </a:lnTo>
                <a:lnTo>
                  <a:pt x="93" y="118"/>
                </a:lnTo>
                <a:lnTo>
                  <a:pt x="95" y="132"/>
                </a:lnTo>
                <a:lnTo>
                  <a:pt x="97" y="143"/>
                </a:lnTo>
                <a:lnTo>
                  <a:pt x="99" y="156"/>
                </a:lnTo>
                <a:lnTo>
                  <a:pt x="101" y="168"/>
                </a:lnTo>
                <a:lnTo>
                  <a:pt x="103" y="179"/>
                </a:lnTo>
                <a:lnTo>
                  <a:pt x="105" y="189"/>
                </a:lnTo>
                <a:lnTo>
                  <a:pt x="105" y="198"/>
                </a:lnTo>
                <a:lnTo>
                  <a:pt x="107" y="206"/>
                </a:lnTo>
                <a:lnTo>
                  <a:pt x="107" y="214"/>
                </a:lnTo>
                <a:lnTo>
                  <a:pt x="107" y="221"/>
                </a:lnTo>
                <a:lnTo>
                  <a:pt x="107" y="227"/>
                </a:lnTo>
                <a:lnTo>
                  <a:pt x="107" y="233"/>
                </a:lnTo>
                <a:lnTo>
                  <a:pt x="107" y="239"/>
                </a:lnTo>
                <a:lnTo>
                  <a:pt x="107" y="242"/>
                </a:lnTo>
                <a:lnTo>
                  <a:pt x="105" y="244"/>
                </a:lnTo>
                <a:lnTo>
                  <a:pt x="105" y="248"/>
                </a:lnTo>
                <a:lnTo>
                  <a:pt x="103" y="250"/>
                </a:lnTo>
                <a:lnTo>
                  <a:pt x="101" y="250"/>
                </a:lnTo>
                <a:lnTo>
                  <a:pt x="97" y="252"/>
                </a:lnTo>
                <a:lnTo>
                  <a:pt x="95" y="252"/>
                </a:lnTo>
                <a:lnTo>
                  <a:pt x="91" y="250"/>
                </a:lnTo>
                <a:lnTo>
                  <a:pt x="88" y="248"/>
                </a:lnTo>
                <a:lnTo>
                  <a:pt x="84" y="246"/>
                </a:lnTo>
                <a:lnTo>
                  <a:pt x="80" y="242"/>
                </a:lnTo>
                <a:lnTo>
                  <a:pt x="76" y="239"/>
                </a:lnTo>
                <a:lnTo>
                  <a:pt x="72" y="233"/>
                </a:lnTo>
                <a:lnTo>
                  <a:pt x="72" y="233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" name="Freeform 21"/>
          <p:cNvSpPr/>
          <p:nvPr/>
        </p:nvSpPr>
        <p:spPr bwMode="auto">
          <a:xfrm>
            <a:off x="2171378" y="2043799"/>
            <a:ext cx="658597" cy="439065"/>
          </a:xfrm>
          <a:custGeom>
            <a:gdLst>
              <a:gd name="T0" fmla="*/ 239 w 365"/>
              <a:gd name="T1" fmla="*/ 231 h 244"/>
              <a:gd name="T2" fmla="*/ 246 w 365"/>
              <a:gd name="T3" fmla="*/ 204 h 244"/>
              <a:gd name="T4" fmla="*/ 252 w 365"/>
              <a:gd name="T5" fmla="*/ 181 h 244"/>
              <a:gd name="T6" fmla="*/ 258 w 365"/>
              <a:gd name="T7" fmla="*/ 158 h 244"/>
              <a:gd name="T8" fmla="*/ 261 w 365"/>
              <a:gd name="T9" fmla="*/ 139 h 244"/>
              <a:gd name="T10" fmla="*/ 267 w 365"/>
              <a:gd name="T11" fmla="*/ 124 h 244"/>
              <a:gd name="T12" fmla="*/ 269 w 365"/>
              <a:gd name="T13" fmla="*/ 111 h 244"/>
              <a:gd name="T14" fmla="*/ 271 w 365"/>
              <a:gd name="T15" fmla="*/ 99 h 244"/>
              <a:gd name="T16" fmla="*/ 273 w 365"/>
              <a:gd name="T17" fmla="*/ 88 h 244"/>
              <a:gd name="T18" fmla="*/ 271 w 365"/>
              <a:gd name="T19" fmla="*/ 74 h 244"/>
              <a:gd name="T20" fmla="*/ 267 w 365"/>
              <a:gd name="T21" fmla="*/ 65 h 244"/>
              <a:gd name="T22" fmla="*/ 263 w 365"/>
              <a:gd name="T23" fmla="*/ 59 h 244"/>
              <a:gd name="T24" fmla="*/ 258 w 365"/>
              <a:gd name="T25" fmla="*/ 55 h 244"/>
              <a:gd name="T26" fmla="*/ 248 w 365"/>
              <a:gd name="T27" fmla="*/ 55 h 244"/>
              <a:gd name="T28" fmla="*/ 231 w 365"/>
              <a:gd name="T29" fmla="*/ 57 h 244"/>
              <a:gd name="T30" fmla="*/ 208 w 365"/>
              <a:gd name="T31" fmla="*/ 61 h 244"/>
              <a:gd name="T32" fmla="*/ 179 w 365"/>
              <a:gd name="T33" fmla="*/ 65 h 244"/>
              <a:gd name="T34" fmla="*/ 141 w 365"/>
              <a:gd name="T35" fmla="*/ 72 h 244"/>
              <a:gd name="T36" fmla="*/ 99 w 365"/>
              <a:gd name="T37" fmla="*/ 80 h 244"/>
              <a:gd name="T38" fmla="*/ 49 w 365"/>
              <a:gd name="T39" fmla="*/ 90 h 244"/>
              <a:gd name="T40" fmla="*/ 11 w 365"/>
              <a:gd name="T41" fmla="*/ 78 h 244"/>
              <a:gd name="T42" fmla="*/ 40 w 365"/>
              <a:gd name="T43" fmla="*/ 57 h 244"/>
              <a:gd name="T44" fmla="*/ 118 w 365"/>
              <a:gd name="T45" fmla="*/ 44 h 244"/>
              <a:gd name="T46" fmla="*/ 172 w 365"/>
              <a:gd name="T47" fmla="*/ 32 h 244"/>
              <a:gd name="T48" fmla="*/ 202 w 365"/>
              <a:gd name="T49" fmla="*/ 25 h 244"/>
              <a:gd name="T50" fmla="*/ 225 w 365"/>
              <a:gd name="T51" fmla="*/ 19 h 244"/>
              <a:gd name="T52" fmla="*/ 242 w 365"/>
              <a:gd name="T53" fmla="*/ 13 h 244"/>
              <a:gd name="T54" fmla="*/ 248 w 365"/>
              <a:gd name="T55" fmla="*/ 9 h 244"/>
              <a:gd name="T56" fmla="*/ 263 w 365"/>
              <a:gd name="T57" fmla="*/ 4 h 244"/>
              <a:gd name="T58" fmla="*/ 277 w 365"/>
              <a:gd name="T59" fmla="*/ 0 h 244"/>
              <a:gd name="T60" fmla="*/ 284 w 365"/>
              <a:gd name="T61" fmla="*/ 6 h 244"/>
              <a:gd name="T62" fmla="*/ 296 w 365"/>
              <a:gd name="T63" fmla="*/ 11 h 244"/>
              <a:gd name="T64" fmla="*/ 309 w 365"/>
              <a:gd name="T65" fmla="*/ 17 h 244"/>
              <a:gd name="T66" fmla="*/ 326 w 365"/>
              <a:gd name="T67" fmla="*/ 27 h 244"/>
              <a:gd name="T68" fmla="*/ 344 w 365"/>
              <a:gd name="T69" fmla="*/ 38 h 244"/>
              <a:gd name="T70" fmla="*/ 355 w 365"/>
              <a:gd name="T71" fmla="*/ 48 h 244"/>
              <a:gd name="T72" fmla="*/ 363 w 365"/>
              <a:gd name="T73" fmla="*/ 55 h 244"/>
              <a:gd name="T74" fmla="*/ 365 w 365"/>
              <a:gd name="T75" fmla="*/ 61 h 244"/>
              <a:gd name="T76" fmla="*/ 357 w 365"/>
              <a:gd name="T77" fmla="*/ 69 h 244"/>
              <a:gd name="T78" fmla="*/ 347 w 365"/>
              <a:gd name="T79" fmla="*/ 78 h 244"/>
              <a:gd name="T80" fmla="*/ 344 w 365"/>
              <a:gd name="T81" fmla="*/ 82 h 244"/>
              <a:gd name="T82" fmla="*/ 338 w 365"/>
              <a:gd name="T83" fmla="*/ 88 h 244"/>
              <a:gd name="T84" fmla="*/ 334 w 365"/>
              <a:gd name="T85" fmla="*/ 97 h 244"/>
              <a:gd name="T86" fmla="*/ 328 w 365"/>
              <a:gd name="T87" fmla="*/ 107 h 244"/>
              <a:gd name="T88" fmla="*/ 323 w 365"/>
              <a:gd name="T89" fmla="*/ 118 h 244"/>
              <a:gd name="T90" fmla="*/ 319 w 365"/>
              <a:gd name="T91" fmla="*/ 134 h 244"/>
              <a:gd name="T92" fmla="*/ 313 w 365"/>
              <a:gd name="T93" fmla="*/ 149 h 244"/>
              <a:gd name="T94" fmla="*/ 305 w 365"/>
              <a:gd name="T95" fmla="*/ 168 h 244"/>
              <a:gd name="T96" fmla="*/ 300 w 365"/>
              <a:gd name="T97" fmla="*/ 187 h 244"/>
              <a:gd name="T98" fmla="*/ 292 w 365"/>
              <a:gd name="T99" fmla="*/ 202 h 244"/>
              <a:gd name="T100" fmla="*/ 284 w 365"/>
              <a:gd name="T101" fmla="*/ 216 h 244"/>
              <a:gd name="T102" fmla="*/ 275 w 365"/>
              <a:gd name="T103" fmla="*/ 225 h 244"/>
              <a:gd name="T104" fmla="*/ 265 w 365"/>
              <a:gd name="T105" fmla="*/ 235 h 244"/>
              <a:gd name="T106" fmla="*/ 256 w 365"/>
              <a:gd name="T107" fmla="*/ 241 h 244"/>
              <a:gd name="T108" fmla="*/ 246 w 365"/>
              <a:gd name="T109" fmla="*/ 244 h 244"/>
              <a:gd name="T110" fmla="*/ 235 w 365"/>
              <a:gd name="T111" fmla="*/ 244 h 2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365" h="244">
                <a:moveTo>
                  <a:pt x="235" y="244"/>
                </a:moveTo>
                <a:lnTo>
                  <a:pt x="239" y="231"/>
                </a:lnTo>
                <a:lnTo>
                  <a:pt x="242" y="218"/>
                </a:lnTo>
                <a:lnTo>
                  <a:pt x="246" y="204"/>
                </a:lnTo>
                <a:lnTo>
                  <a:pt x="248" y="193"/>
                </a:lnTo>
                <a:lnTo>
                  <a:pt x="252" y="181"/>
                </a:lnTo>
                <a:lnTo>
                  <a:pt x="256" y="170"/>
                </a:lnTo>
                <a:lnTo>
                  <a:pt x="258" y="158"/>
                </a:lnTo>
                <a:lnTo>
                  <a:pt x="260" y="149"/>
                </a:lnTo>
                <a:lnTo>
                  <a:pt x="261" y="139"/>
                </a:lnTo>
                <a:lnTo>
                  <a:pt x="265" y="132"/>
                </a:lnTo>
                <a:lnTo>
                  <a:pt x="267" y="124"/>
                </a:lnTo>
                <a:lnTo>
                  <a:pt x="267" y="116"/>
                </a:lnTo>
                <a:lnTo>
                  <a:pt x="269" y="111"/>
                </a:lnTo>
                <a:lnTo>
                  <a:pt x="271" y="105"/>
                </a:lnTo>
                <a:lnTo>
                  <a:pt x="271" y="99"/>
                </a:lnTo>
                <a:lnTo>
                  <a:pt x="273" y="95"/>
                </a:lnTo>
                <a:lnTo>
                  <a:pt x="273" y="88"/>
                </a:lnTo>
                <a:lnTo>
                  <a:pt x="271" y="80"/>
                </a:lnTo>
                <a:lnTo>
                  <a:pt x="271" y="74"/>
                </a:lnTo>
                <a:lnTo>
                  <a:pt x="269" y="69"/>
                </a:lnTo>
                <a:lnTo>
                  <a:pt x="267" y="65"/>
                </a:lnTo>
                <a:lnTo>
                  <a:pt x="265" y="61"/>
                </a:lnTo>
                <a:lnTo>
                  <a:pt x="263" y="59"/>
                </a:lnTo>
                <a:lnTo>
                  <a:pt x="260" y="57"/>
                </a:lnTo>
                <a:lnTo>
                  <a:pt x="258" y="55"/>
                </a:lnTo>
                <a:lnTo>
                  <a:pt x="254" y="55"/>
                </a:lnTo>
                <a:lnTo>
                  <a:pt x="248" y="55"/>
                </a:lnTo>
                <a:lnTo>
                  <a:pt x="240" y="57"/>
                </a:lnTo>
                <a:lnTo>
                  <a:pt x="231" y="57"/>
                </a:lnTo>
                <a:lnTo>
                  <a:pt x="221" y="59"/>
                </a:lnTo>
                <a:lnTo>
                  <a:pt x="208" y="61"/>
                </a:lnTo>
                <a:lnTo>
                  <a:pt x="195" y="63"/>
                </a:lnTo>
                <a:lnTo>
                  <a:pt x="179" y="65"/>
                </a:lnTo>
                <a:lnTo>
                  <a:pt x="160" y="69"/>
                </a:lnTo>
                <a:lnTo>
                  <a:pt x="141" y="72"/>
                </a:lnTo>
                <a:lnTo>
                  <a:pt x="122" y="76"/>
                </a:lnTo>
                <a:lnTo>
                  <a:pt x="99" y="80"/>
                </a:lnTo>
                <a:lnTo>
                  <a:pt x="74" y="84"/>
                </a:lnTo>
                <a:lnTo>
                  <a:pt x="49" y="90"/>
                </a:lnTo>
                <a:lnTo>
                  <a:pt x="21" y="95"/>
                </a:lnTo>
                <a:lnTo>
                  <a:pt x="11" y="78"/>
                </a:lnTo>
                <a:lnTo>
                  <a:pt x="0" y="61"/>
                </a:lnTo>
                <a:lnTo>
                  <a:pt x="40" y="57"/>
                </a:lnTo>
                <a:lnTo>
                  <a:pt x="80" y="51"/>
                </a:lnTo>
                <a:lnTo>
                  <a:pt x="118" y="44"/>
                </a:lnTo>
                <a:lnTo>
                  <a:pt x="154" y="34"/>
                </a:lnTo>
                <a:lnTo>
                  <a:pt x="172" y="32"/>
                </a:lnTo>
                <a:lnTo>
                  <a:pt x="187" y="28"/>
                </a:lnTo>
                <a:lnTo>
                  <a:pt x="202" y="25"/>
                </a:lnTo>
                <a:lnTo>
                  <a:pt x="214" y="23"/>
                </a:lnTo>
                <a:lnTo>
                  <a:pt x="225" y="19"/>
                </a:lnTo>
                <a:lnTo>
                  <a:pt x="235" y="15"/>
                </a:lnTo>
                <a:lnTo>
                  <a:pt x="242" y="13"/>
                </a:lnTo>
                <a:lnTo>
                  <a:pt x="244" y="11"/>
                </a:lnTo>
                <a:lnTo>
                  <a:pt x="248" y="9"/>
                </a:lnTo>
                <a:lnTo>
                  <a:pt x="256" y="6"/>
                </a:lnTo>
                <a:lnTo>
                  <a:pt x="263" y="4"/>
                </a:lnTo>
                <a:lnTo>
                  <a:pt x="271" y="2"/>
                </a:lnTo>
                <a:lnTo>
                  <a:pt x="277" y="0"/>
                </a:lnTo>
                <a:lnTo>
                  <a:pt x="281" y="2"/>
                </a:lnTo>
                <a:lnTo>
                  <a:pt x="284" y="6"/>
                </a:lnTo>
                <a:lnTo>
                  <a:pt x="290" y="7"/>
                </a:lnTo>
                <a:lnTo>
                  <a:pt x="296" y="11"/>
                </a:lnTo>
                <a:lnTo>
                  <a:pt x="302" y="13"/>
                </a:lnTo>
                <a:lnTo>
                  <a:pt x="309" y="17"/>
                </a:lnTo>
                <a:lnTo>
                  <a:pt x="319" y="23"/>
                </a:lnTo>
                <a:lnTo>
                  <a:pt x="326" y="27"/>
                </a:lnTo>
                <a:lnTo>
                  <a:pt x="336" y="32"/>
                </a:lnTo>
                <a:lnTo>
                  <a:pt x="344" y="38"/>
                </a:lnTo>
                <a:lnTo>
                  <a:pt x="349" y="44"/>
                </a:lnTo>
                <a:lnTo>
                  <a:pt x="355" y="48"/>
                </a:lnTo>
                <a:lnTo>
                  <a:pt x="359" y="53"/>
                </a:lnTo>
                <a:lnTo>
                  <a:pt x="363" y="55"/>
                </a:lnTo>
                <a:lnTo>
                  <a:pt x="365" y="59"/>
                </a:lnTo>
                <a:lnTo>
                  <a:pt x="365" y="61"/>
                </a:lnTo>
                <a:lnTo>
                  <a:pt x="361" y="65"/>
                </a:lnTo>
                <a:lnTo>
                  <a:pt x="357" y="69"/>
                </a:lnTo>
                <a:lnTo>
                  <a:pt x="353" y="74"/>
                </a:lnTo>
                <a:lnTo>
                  <a:pt x="347" y="78"/>
                </a:lnTo>
                <a:lnTo>
                  <a:pt x="345" y="80"/>
                </a:lnTo>
                <a:lnTo>
                  <a:pt x="344" y="82"/>
                </a:lnTo>
                <a:lnTo>
                  <a:pt x="342" y="86"/>
                </a:lnTo>
                <a:lnTo>
                  <a:pt x="338" y="88"/>
                </a:lnTo>
                <a:lnTo>
                  <a:pt x="336" y="92"/>
                </a:lnTo>
                <a:lnTo>
                  <a:pt x="334" y="97"/>
                </a:lnTo>
                <a:lnTo>
                  <a:pt x="330" y="101"/>
                </a:lnTo>
                <a:lnTo>
                  <a:pt x="328" y="107"/>
                </a:lnTo>
                <a:lnTo>
                  <a:pt x="326" y="113"/>
                </a:lnTo>
                <a:lnTo>
                  <a:pt x="323" y="118"/>
                </a:lnTo>
                <a:lnTo>
                  <a:pt x="321" y="126"/>
                </a:lnTo>
                <a:lnTo>
                  <a:pt x="319" y="134"/>
                </a:lnTo>
                <a:lnTo>
                  <a:pt x="315" y="141"/>
                </a:lnTo>
                <a:lnTo>
                  <a:pt x="313" y="149"/>
                </a:lnTo>
                <a:lnTo>
                  <a:pt x="309" y="158"/>
                </a:lnTo>
                <a:lnTo>
                  <a:pt x="305" y="168"/>
                </a:lnTo>
                <a:lnTo>
                  <a:pt x="303" y="178"/>
                </a:lnTo>
                <a:lnTo>
                  <a:pt x="300" y="187"/>
                </a:lnTo>
                <a:lnTo>
                  <a:pt x="296" y="195"/>
                </a:lnTo>
                <a:lnTo>
                  <a:pt x="292" y="202"/>
                </a:lnTo>
                <a:lnTo>
                  <a:pt x="288" y="208"/>
                </a:lnTo>
                <a:lnTo>
                  <a:pt x="284" y="216"/>
                </a:lnTo>
                <a:lnTo>
                  <a:pt x="281" y="222"/>
                </a:lnTo>
                <a:lnTo>
                  <a:pt x="275" y="225"/>
                </a:lnTo>
                <a:lnTo>
                  <a:pt x="271" y="231"/>
                </a:lnTo>
                <a:lnTo>
                  <a:pt x="265" y="235"/>
                </a:lnTo>
                <a:lnTo>
                  <a:pt x="261" y="239"/>
                </a:lnTo>
                <a:lnTo>
                  <a:pt x="256" y="241"/>
                </a:lnTo>
                <a:lnTo>
                  <a:pt x="252" y="243"/>
                </a:lnTo>
                <a:lnTo>
                  <a:pt x="246" y="244"/>
                </a:lnTo>
                <a:lnTo>
                  <a:pt x="240" y="244"/>
                </a:lnTo>
                <a:lnTo>
                  <a:pt x="235" y="244"/>
                </a:lnTo>
                <a:lnTo>
                  <a:pt x="235" y="244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4" name="Freeform 22"/>
          <p:cNvSpPr/>
          <p:nvPr/>
        </p:nvSpPr>
        <p:spPr bwMode="auto">
          <a:xfrm>
            <a:off x="2210965" y="2259733"/>
            <a:ext cx="338296" cy="104367"/>
          </a:xfrm>
          <a:custGeom>
            <a:gdLst>
              <a:gd name="T0" fmla="*/ 0 w 189"/>
              <a:gd name="T1" fmla="*/ 35 h 58"/>
              <a:gd name="T2" fmla="*/ 26 w 189"/>
              <a:gd name="T3" fmla="*/ 31 h 58"/>
              <a:gd name="T4" fmla="*/ 51 w 189"/>
              <a:gd name="T5" fmla="*/ 27 h 58"/>
              <a:gd name="T6" fmla="*/ 76 w 189"/>
              <a:gd name="T7" fmla="*/ 19 h 58"/>
              <a:gd name="T8" fmla="*/ 101 w 189"/>
              <a:gd name="T9" fmla="*/ 14 h 58"/>
              <a:gd name="T10" fmla="*/ 112 w 189"/>
              <a:gd name="T11" fmla="*/ 10 h 58"/>
              <a:gd name="T12" fmla="*/ 122 w 189"/>
              <a:gd name="T13" fmla="*/ 8 h 58"/>
              <a:gd name="T14" fmla="*/ 132 w 189"/>
              <a:gd name="T15" fmla="*/ 6 h 58"/>
              <a:gd name="T16" fmla="*/ 141 w 189"/>
              <a:gd name="T17" fmla="*/ 4 h 58"/>
              <a:gd name="T18" fmla="*/ 149 w 189"/>
              <a:gd name="T19" fmla="*/ 2 h 58"/>
              <a:gd name="T20" fmla="*/ 156 w 189"/>
              <a:gd name="T21" fmla="*/ 2 h 58"/>
              <a:gd name="T22" fmla="*/ 162 w 189"/>
              <a:gd name="T23" fmla="*/ 0 h 58"/>
              <a:gd name="T24" fmla="*/ 168 w 189"/>
              <a:gd name="T25" fmla="*/ 0 h 58"/>
              <a:gd name="T26" fmla="*/ 172 w 189"/>
              <a:gd name="T27" fmla="*/ 2 h 58"/>
              <a:gd name="T28" fmla="*/ 177 w 189"/>
              <a:gd name="T29" fmla="*/ 4 h 58"/>
              <a:gd name="T30" fmla="*/ 179 w 189"/>
              <a:gd name="T31" fmla="*/ 6 h 58"/>
              <a:gd name="T32" fmla="*/ 183 w 189"/>
              <a:gd name="T33" fmla="*/ 8 h 58"/>
              <a:gd name="T34" fmla="*/ 185 w 189"/>
              <a:gd name="T35" fmla="*/ 10 h 58"/>
              <a:gd name="T36" fmla="*/ 187 w 189"/>
              <a:gd name="T37" fmla="*/ 10 h 58"/>
              <a:gd name="T38" fmla="*/ 189 w 189"/>
              <a:gd name="T39" fmla="*/ 12 h 58"/>
              <a:gd name="T40" fmla="*/ 189 w 189"/>
              <a:gd name="T41" fmla="*/ 14 h 58"/>
              <a:gd name="T42" fmla="*/ 189 w 189"/>
              <a:gd name="T43" fmla="*/ 17 h 58"/>
              <a:gd name="T44" fmla="*/ 185 w 189"/>
              <a:gd name="T45" fmla="*/ 19 h 58"/>
              <a:gd name="T46" fmla="*/ 181 w 189"/>
              <a:gd name="T47" fmla="*/ 23 h 58"/>
              <a:gd name="T48" fmla="*/ 175 w 189"/>
              <a:gd name="T49" fmla="*/ 27 h 58"/>
              <a:gd name="T50" fmla="*/ 168 w 189"/>
              <a:gd name="T51" fmla="*/ 29 h 58"/>
              <a:gd name="T52" fmla="*/ 158 w 189"/>
              <a:gd name="T53" fmla="*/ 33 h 58"/>
              <a:gd name="T54" fmla="*/ 153 w 189"/>
              <a:gd name="T55" fmla="*/ 35 h 58"/>
              <a:gd name="T56" fmla="*/ 147 w 189"/>
              <a:gd name="T57" fmla="*/ 37 h 58"/>
              <a:gd name="T58" fmla="*/ 141 w 189"/>
              <a:gd name="T59" fmla="*/ 38 h 58"/>
              <a:gd name="T60" fmla="*/ 133 w 189"/>
              <a:gd name="T61" fmla="*/ 40 h 58"/>
              <a:gd name="T62" fmla="*/ 120 w 189"/>
              <a:gd name="T63" fmla="*/ 42 h 58"/>
              <a:gd name="T64" fmla="*/ 109 w 189"/>
              <a:gd name="T65" fmla="*/ 46 h 58"/>
              <a:gd name="T66" fmla="*/ 99 w 189"/>
              <a:gd name="T67" fmla="*/ 48 h 58"/>
              <a:gd name="T68" fmla="*/ 90 w 189"/>
              <a:gd name="T69" fmla="*/ 50 h 58"/>
              <a:gd name="T70" fmla="*/ 82 w 189"/>
              <a:gd name="T71" fmla="*/ 50 h 58"/>
              <a:gd name="T72" fmla="*/ 76 w 189"/>
              <a:gd name="T73" fmla="*/ 52 h 58"/>
              <a:gd name="T74" fmla="*/ 70 w 189"/>
              <a:gd name="T75" fmla="*/ 52 h 58"/>
              <a:gd name="T76" fmla="*/ 67 w 189"/>
              <a:gd name="T77" fmla="*/ 52 h 58"/>
              <a:gd name="T78" fmla="*/ 61 w 189"/>
              <a:gd name="T79" fmla="*/ 52 h 58"/>
              <a:gd name="T80" fmla="*/ 55 w 189"/>
              <a:gd name="T81" fmla="*/ 54 h 58"/>
              <a:gd name="T82" fmla="*/ 47 w 189"/>
              <a:gd name="T83" fmla="*/ 54 h 58"/>
              <a:gd name="T84" fmla="*/ 38 w 189"/>
              <a:gd name="T85" fmla="*/ 58 h 58"/>
              <a:gd name="T86" fmla="*/ 34 w 189"/>
              <a:gd name="T87" fmla="*/ 58 h 58"/>
              <a:gd name="T88" fmla="*/ 28 w 189"/>
              <a:gd name="T89" fmla="*/ 58 h 58"/>
              <a:gd name="T90" fmla="*/ 25 w 189"/>
              <a:gd name="T91" fmla="*/ 56 h 58"/>
              <a:gd name="T92" fmla="*/ 19 w 189"/>
              <a:gd name="T93" fmla="*/ 54 h 58"/>
              <a:gd name="T94" fmla="*/ 15 w 189"/>
              <a:gd name="T95" fmla="*/ 50 h 58"/>
              <a:gd name="T96" fmla="*/ 9 w 189"/>
              <a:gd name="T97" fmla="*/ 46 h 58"/>
              <a:gd name="T98" fmla="*/ 5 w 189"/>
              <a:gd name="T99" fmla="*/ 40 h 58"/>
              <a:gd name="T100" fmla="*/ 0 w 189"/>
              <a:gd name="T101" fmla="*/ 35 h 58"/>
              <a:gd name="T102" fmla="*/ 0 w 189"/>
              <a:gd name="T103" fmla="*/ 35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89" h="57">
                <a:moveTo>
                  <a:pt x="0" y="35"/>
                </a:moveTo>
                <a:lnTo>
                  <a:pt x="26" y="31"/>
                </a:lnTo>
                <a:lnTo>
                  <a:pt x="51" y="27"/>
                </a:lnTo>
                <a:lnTo>
                  <a:pt x="76" y="19"/>
                </a:lnTo>
                <a:lnTo>
                  <a:pt x="101" y="14"/>
                </a:lnTo>
                <a:lnTo>
                  <a:pt x="112" y="10"/>
                </a:lnTo>
                <a:lnTo>
                  <a:pt x="122" y="8"/>
                </a:lnTo>
                <a:lnTo>
                  <a:pt x="132" y="6"/>
                </a:lnTo>
                <a:lnTo>
                  <a:pt x="141" y="4"/>
                </a:lnTo>
                <a:lnTo>
                  <a:pt x="149" y="2"/>
                </a:lnTo>
                <a:lnTo>
                  <a:pt x="156" y="2"/>
                </a:lnTo>
                <a:lnTo>
                  <a:pt x="162" y="0"/>
                </a:lnTo>
                <a:lnTo>
                  <a:pt x="168" y="0"/>
                </a:lnTo>
                <a:lnTo>
                  <a:pt x="172" y="2"/>
                </a:lnTo>
                <a:lnTo>
                  <a:pt x="177" y="4"/>
                </a:lnTo>
                <a:lnTo>
                  <a:pt x="179" y="6"/>
                </a:lnTo>
                <a:lnTo>
                  <a:pt x="183" y="8"/>
                </a:lnTo>
                <a:lnTo>
                  <a:pt x="185" y="10"/>
                </a:lnTo>
                <a:lnTo>
                  <a:pt x="187" y="10"/>
                </a:lnTo>
                <a:lnTo>
                  <a:pt x="189" y="12"/>
                </a:lnTo>
                <a:lnTo>
                  <a:pt x="189" y="14"/>
                </a:lnTo>
                <a:lnTo>
                  <a:pt x="189" y="17"/>
                </a:lnTo>
                <a:lnTo>
                  <a:pt x="185" y="19"/>
                </a:lnTo>
                <a:lnTo>
                  <a:pt x="181" y="23"/>
                </a:lnTo>
                <a:lnTo>
                  <a:pt x="175" y="27"/>
                </a:lnTo>
                <a:lnTo>
                  <a:pt x="168" y="29"/>
                </a:lnTo>
                <a:lnTo>
                  <a:pt x="158" y="33"/>
                </a:lnTo>
                <a:lnTo>
                  <a:pt x="153" y="35"/>
                </a:lnTo>
                <a:lnTo>
                  <a:pt x="147" y="37"/>
                </a:lnTo>
                <a:lnTo>
                  <a:pt x="141" y="38"/>
                </a:lnTo>
                <a:lnTo>
                  <a:pt x="133" y="40"/>
                </a:lnTo>
                <a:lnTo>
                  <a:pt x="120" y="42"/>
                </a:lnTo>
                <a:lnTo>
                  <a:pt x="109" y="46"/>
                </a:lnTo>
                <a:lnTo>
                  <a:pt x="99" y="48"/>
                </a:lnTo>
                <a:lnTo>
                  <a:pt x="90" y="50"/>
                </a:lnTo>
                <a:lnTo>
                  <a:pt x="82" y="50"/>
                </a:lnTo>
                <a:lnTo>
                  <a:pt x="76" y="52"/>
                </a:lnTo>
                <a:lnTo>
                  <a:pt x="70" y="52"/>
                </a:lnTo>
                <a:lnTo>
                  <a:pt x="67" y="52"/>
                </a:lnTo>
                <a:lnTo>
                  <a:pt x="61" y="52"/>
                </a:lnTo>
                <a:lnTo>
                  <a:pt x="55" y="54"/>
                </a:lnTo>
                <a:lnTo>
                  <a:pt x="47" y="54"/>
                </a:lnTo>
                <a:lnTo>
                  <a:pt x="38" y="58"/>
                </a:lnTo>
                <a:lnTo>
                  <a:pt x="34" y="58"/>
                </a:lnTo>
                <a:lnTo>
                  <a:pt x="28" y="58"/>
                </a:lnTo>
                <a:lnTo>
                  <a:pt x="25" y="56"/>
                </a:lnTo>
                <a:lnTo>
                  <a:pt x="19" y="54"/>
                </a:lnTo>
                <a:lnTo>
                  <a:pt x="15" y="50"/>
                </a:lnTo>
                <a:lnTo>
                  <a:pt x="9" y="46"/>
                </a:lnTo>
                <a:lnTo>
                  <a:pt x="5" y="40"/>
                </a:lnTo>
                <a:lnTo>
                  <a:pt x="0" y="35"/>
                </a:lnTo>
                <a:lnTo>
                  <a:pt x="0" y="35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5" name="Freeform 23"/>
          <p:cNvSpPr/>
          <p:nvPr/>
        </p:nvSpPr>
        <p:spPr bwMode="auto">
          <a:xfrm>
            <a:off x="2272147" y="2396491"/>
            <a:ext cx="464256" cy="147554"/>
          </a:xfrm>
          <a:custGeom>
            <a:gdLst>
              <a:gd name="T0" fmla="*/ 243 w 258"/>
              <a:gd name="T1" fmla="*/ 40 h 82"/>
              <a:gd name="T2" fmla="*/ 229 w 258"/>
              <a:gd name="T3" fmla="*/ 44 h 82"/>
              <a:gd name="T4" fmla="*/ 218 w 258"/>
              <a:gd name="T5" fmla="*/ 46 h 82"/>
              <a:gd name="T6" fmla="*/ 203 w 258"/>
              <a:gd name="T7" fmla="*/ 47 h 82"/>
              <a:gd name="T8" fmla="*/ 189 w 258"/>
              <a:gd name="T9" fmla="*/ 47 h 82"/>
              <a:gd name="T10" fmla="*/ 184 w 258"/>
              <a:gd name="T11" fmla="*/ 49 h 82"/>
              <a:gd name="T12" fmla="*/ 178 w 258"/>
              <a:gd name="T13" fmla="*/ 49 h 82"/>
              <a:gd name="T14" fmla="*/ 172 w 258"/>
              <a:gd name="T15" fmla="*/ 49 h 82"/>
              <a:gd name="T16" fmla="*/ 164 w 258"/>
              <a:gd name="T17" fmla="*/ 51 h 82"/>
              <a:gd name="T18" fmla="*/ 157 w 258"/>
              <a:gd name="T19" fmla="*/ 51 h 82"/>
              <a:gd name="T20" fmla="*/ 147 w 258"/>
              <a:gd name="T21" fmla="*/ 53 h 82"/>
              <a:gd name="T22" fmla="*/ 138 w 258"/>
              <a:gd name="T23" fmla="*/ 55 h 82"/>
              <a:gd name="T24" fmla="*/ 126 w 258"/>
              <a:gd name="T25" fmla="*/ 57 h 82"/>
              <a:gd name="T26" fmla="*/ 113 w 258"/>
              <a:gd name="T27" fmla="*/ 59 h 82"/>
              <a:gd name="T28" fmla="*/ 99 w 258"/>
              <a:gd name="T29" fmla="*/ 63 h 82"/>
              <a:gd name="T30" fmla="*/ 86 w 258"/>
              <a:gd name="T31" fmla="*/ 65 h 82"/>
              <a:gd name="T32" fmla="*/ 71 w 258"/>
              <a:gd name="T33" fmla="*/ 68 h 82"/>
              <a:gd name="T34" fmla="*/ 54 w 258"/>
              <a:gd name="T35" fmla="*/ 72 h 82"/>
              <a:gd name="T36" fmla="*/ 36 w 258"/>
              <a:gd name="T37" fmla="*/ 74 h 82"/>
              <a:gd name="T38" fmla="*/ 19 w 258"/>
              <a:gd name="T39" fmla="*/ 78 h 82"/>
              <a:gd name="T40" fmla="*/ 0 w 258"/>
              <a:gd name="T41" fmla="*/ 82 h 82"/>
              <a:gd name="T42" fmla="*/ 0 w 258"/>
              <a:gd name="T43" fmla="*/ 40 h 82"/>
              <a:gd name="T44" fmla="*/ 2 w 258"/>
              <a:gd name="T45" fmla="*/ 40 h 82"/>
              <a:gd name="T46" fmla="*/ 6 w 258"/>
              <a:gd name="T47" fmla="*/ 40 h 82"/>
              <a:gd name="T48" fmla="*/ 10 w 258"/>
              <a:gd name="T49" fmla="*/ 40 h 82"/>
              <a:gd name="T50" fmla="*/ 15 w 258"/>
              <a:gd name="T51" fmla="*/ 38 h 82"/>
              <a:gd name="T52" fmla="*/ 21 w 258"/>
              <a:gd name="T53" fmla="*/ 38 h 82"/>
              <a:gd name="T54" fmla="*/ 27 w 258"/>
              <a:gd name="T55" fmla="*/ 36 h 82"/>
              <a:gd name="T56" fmla="*/ 35 w 258"/>
              <a:gd name="T57" fmla="*/ 34 h 82"/>
              <a:gd name="T58" fmla="*/ 42 w 258"/>
              <a:gd name="T59" fmla="*/ 34 h 82"/>
              <a:gd name="T60" fmla="*/ 52 w 258"/>
              <a:gd name="T61" fmla="*/ 32 h 82"/>
              <a:gd name="T62" fmla="*/ 61 w 258"/>
              <a:gd name="T63" fmla="*/ 30 h 82"/>
              <a:gd name="T64" fmla="*/ 71 w 258"/>
              <a:gd name="T65" fmla="*/ 28 h 82"/>
              <a:gd name="T66" fmla="*/ 80 w 258"/>
              <a:gd name="T67" fmla="*/ 25 h 82"/>
              <a:gd name="T68" fmla="*/ 92 w 258"/>
              <a:gd name="T69" fmla="*/ 23 h 82"/>
              <a:gd name="T70" fmla="*/ 105 w 258"/>
              <a:gd name="T71" fmla="*/ 21 h 82"/>
              <a:gd name="T72" fmla="*/ 117 w 258"/>
              <a:gd name="T73" fmla="*/ 17 h 82"/>
              <a:gd name="T74" fmla="*/ 130 w 258"/>
              <a:gd name="T75" fmla="*/ 13 h 82"/>
              <a:gd name="T76" fmla="*/ 143 w 258"/>
              <a:gd name="T77" fmla="*/ 11 h 82"/>
              <a:gd name="T78" fmla="*/ 155 w 258"/>
              <a:gd name="T79" fmla="*/ 7 h 82"/>
              <a:gd name="T80" fmla="*/ 166 w 258"/>
              <a:gd name="T81" fmla="*/ 5 h 82"/>
              <a:gd name="T82" fmla="*/ 178 w 258"/>
              <a:gd name="T83" fmla="*/ 3 h 82"/>
              <a:gd name="T84" fmla="*/ 187 w 258"/>
              <a:gd name="T85" fmla="*/ 3 h 82"/>
              <a:gd name="T86" fmla="*/ 197 w 258"/>
              <a:gd name="T87" fmla="*/ 2 h 82"/>
              <a:gd name="T88" fmla="*/ 205 w 258"/>
              <a:gd name="T89" fmla="*/ 2 h 82"/>
              <a:gd name="T90" fmla="*/ 212 w 258"/>
              <a:gd name="T91" fmla="*/ 0 h 82"/>
              <a:gd name="T92" fmla="*/ 220 w 258"/>
              <a:gd name="T93" fmla="*/ 0 h 82"/>
              <a:gd name="T94" fmla="*/ 226 w 258"/>
              <a:gd name="T95" fmla="*/ 2 h 82"/>
              <a:gd name="T96" fmla="*/ 231 w 258"/>
              <a:gd name="T97" fmla="*/ 2 h 82"/>
              <a:gd name="T98" fmla="*/ 237 w 258"/>
              <a:gd name="T99" fmla="*/ 2 h 82"/>
              <a:gd name="T100" fmla="*/ 241 w 258"/>
              <a:gd name="T101" fmla="*/ 3 h 82"/>
              <a:gd name="T102" fmla="*/ 245 w 258"/>
              <a:gd name="T103" fmla="*/ 5 h 82"/>
              <a:gd name="T104" fmla="*/ 248 w 258"/>
              <a:gd name="T105" fmla="*/ 7 h 82"/>
              <a:gd name="T106" fmla="*/ 250 w 258"/>
              <a:gd name="T107" fmla="*/ 9 h 82"/>
              <a:gd name="T108" fmla="*/ 254 w 258"/>
              <a:gd name="T109" fmla="*/ 15 h 82"/>
              <a:gd name="T110" fmla="*/ 258 w 258"/>
              <a:gd name="T111" fmla="*/ 19 h 82"/>
              <a:gd name="T112" fmla="*/ 258 w 258"/>
              <a:gd name="T113" fmla="*/ 25 h 82"/>
              <a:gd name="T114" fmla="*/ 258 w 258"/>
              <a:gd name="T115" fmla="*/ 28 h 82"/>
              <a:gd name="T116" fmla="*/ 256 w 258"/>
              <a:gd name="T117" fmla="*/ 32 h 82"/>
              <a:gd name="T118" fmla="*/ 252 w 258"/>
              <a:gd name="T119" fmla="*/ 34 h 82"/>
              <a:gd name="T120" fmla="*/ 248 w 258"/>
              <a:gd name="T121" fmla="*/ 38 h 82"/>
              <a:gd name="T122" fmla="*/ 243 w 258"/>
              <a:gd name="T123" fmla="*/ 40 h 82"/>
              <a:gd name="T124" fmla="*/ 243 w 258"/>
              <a:gd name="T125" fmla="*/ 40 h 8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258" h="82">
                <a:moveTo>
                  <a:pt x="243" y="40"/>
                </a:moveTo>
                <a:lnTo>
                  <a:pt x="229" y="44"/>
                </a:lnTo>
                <a:lnTo>
                  <a:pt x="218" y="46"/>
                </a:lnTo>
                <a:lnTo>
                  <a:pt x="203" y="47"/>
                </a:lnTo>
                <a:lnTo>
                  <a:pt x="189" y="47"/>
                </a:lnTo>
                <a:lnTo>
                  <a:pt x="184" y="49"/>
                </a:lnTo>
                <a:lnTo>
                  <a:pt x="178" y="49"/>
                </a:lnTo>
                <a:lnTo>
                  <a:pt x="172" y="49"/>
                </a:lnTo>
                <a:lnTo>
                  <a:pt x="164" y="51"/>
                </a:lnTo>
                <a:lnTo>
                  <a:pt x="157" y="51"/>
                </a:lnTo>
                <a:lnTo>
                  <a:pt x="147" y="53"/>
                </a:lnTo>
                <a:lnTo>
                  <a:pt x="138" y="55"/>
                </a:lnTo>
                <a:lnTo>
                  <a:pt x="126" y="57"/>
                </a:lnTo>
                <a:lnTo>
                  <a:pt x="113" y="59"/>
                </a:lnTo>
                <a:lnTo>
                  <a:pt x="99" y="63"/>
                </a:lnTo>
                <a:lnTo>
                  <a:pt x="86" y="65"/>
                </a:lnTo>
                <a:lnTo>
                  <a:pt x="71" y="68"/>
                </a:lnTo>
                <a:lnTo>
                  <a:pt x="54" y="72"/>
                </a:lnTo>
                <a:lnTo>
                  <a:pt x="36" y="74"/>
                </a:lnTo>
                <a:lnTo>
                  <a:pt x="19" y="78"/>
                </a:lnTo>
                <a:lnTo>
                  <a:pt x="0" y="82"/>
                </a:lnTo>
                <a:lnTo>
                  <a:pt x="0" y="40"/>
                </a:lnTo>
                <a:lnTo>
                  <a:pt x="2" y="40"/>
                </a:lnTo>
                <a:lnTo>
                  <a:pt x="6" y="40"/>
                </a:lnTo>
                <a:lnTo>
                  <a:pt x="10" y="40"/>
                </a:lnTo>
                <a:lnTo>
                  <a:pt x="15" y="38"/>
                </a:lnTo>
                <a:lnTo>
                  <a:pt x="21" y="38"/>
                </a:lnTo>
                <a:lnTo>
                  <a:pt x="27" y="36"/>
                </a:lnTo>
                <a:lnTo>
                  <a:pt x="35" y="34"/>
                </a:lnTo>
                <a:lnTo>
                  <a:pt x="42" y="34"/>
                </a:lnTo>
                <a:lnTo>
                  <a:pt x="52" y="32"/>
                </a:lnTo>
                <a:lnTo>
                  <a:pt x="61" y="30"/>
                </a:lnTo>
                <a:lnTo>
                  <a:pt x="71" y="28"/>
                </a:lnTo>
                <a:lnTo>
                  <a:pt x="80" y="25"/>
                </a:lnTo>
                <a:lnTo>
                  <a:pt x="92" y="23"/>
                </a:lnTo>
                <a:lnTo>
                  <a:pt x="105" y="21"/>
                </a:lnTo>
                <a:lnTo>
                  <a:pt x="117" y="17"/>
                </a:lnTo>
                <a:lnTo>
                  <a:pt x="130" y="13"/>
                </a:lnTo>
                <a:lnTo>
                  <a:pt x="143" y="11"/>
                </a:lnTo>
                <a:lnTo>
                  <a:pt x="155" y="7"/>
                </a:lnTo>
                <a:lnTo>
                  <a:pt x="166" y="5"/>
                </a:lnTo>
                <a:lnTo>
                  <a:pt x="178" y="3"/>
                </a:lnTo>
                <a:lnTo>
                  <a:pt x="187" y="3"/>
                </a:lnTo>
                <a:lnTo>
                  <a:pt x="197" y="2"/>
                </a:lnTo>
                <a:lnTo>
                  <a:pt x="205" y="2"/>
                </a:lnTo>
                <a:lnTo>
                  <a:pt x="212" y="0"/>
                </a:lnTo>
                <a:lnTo>
                  <a:pt x="220" y="0"/>
                </a:lnTo>
                <a:lnTo>
                  <a:pt x="226" y="2"/>
                </a:lnTo>
                <a:lnTo>
                  <a:pt x="231" y="2"/>
                </a:lnTo>
                <a:lnTo>
                  <a:pt x="237" y="2"/>
                </a:lnTo>
                <a:lnTo>
                  <a:pt x="241" y="3"/>
                </a:lnTo>
                <a:lnTo>
                  <a:pt x="245" y="5"/>
                </a:lnTo>
                <a:lnTo>
                  <a:pt x="248" y="7"/>
                </a:lnTo>
                <a:lnTo>
                  <a:pt x="250" y="9"/>
                </a:lnTo>
                <a:lnTo>
                  <a:pt x="254" y="15"/>
                </a:lnTo>
                <a:lnTo>
                  <a:pt x="258" y="19"/>
                </a:lnTo>
                <a:lnTo>
                  <a:pt x="258" y="25"/>
                </a:lnTo>
                <a:lnTo>
                  <a:pt x="258" y="28"/>
                </a:lnTo>
                <a:lnTo>
                  <a:pt x="256" y="32"/>
                </a:lnTo>
                <a:lnTo>
                  <a:pt x="252" y="34"/>
                </a:lnTo>
                <a:lnTo>
                  <a:pt x="248" y="38"/>
                </a:lnTo>
                <a:lnTo>
                  <a:pt x="243" y="40"/>
                </a:lnTo>
                <a:lnTo>
                  <a:pt x="243" y="40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0" name="Freeform 24"/>
          <p:cNvSpPr/>
          <p:nvPr/>
        </p:nvSpPr>
        <p:spPr bwMode="auto">
          <a:xfrm>
            <a:off x="2146185" y="2572835"/>
            <a:ext cx="165549" cy="392278"/>
          </a:xfrm>
          <a:custGeom>
            <a:gdLst>
              <a:gd name="T0" fmla="*/ 92 w 92"/>
              <a:gd name="T1" fmla="*/ 218 h 218"/>
              <a:gd name="T2" fmla="*/ 58 w 92"/>
              <a:gd name="T3" fmla="*/ 218 h 218"/>
              <a:gd name="T4" fmla="*/ 56 w 92"/>
              <a:gd name="T5" fmla="*/ 187 h 218"/>
              <a:gd name="T6" fmla="*/ 52 w 92"/>
              <a:gd name="T7" fmla="*/ 157 h 218"/>
              <a:gd name="T8" fmla="*/ 48 w 92"/>
              <a:gd name="T9" fmla="*/ 126 h 218"/>
              <a:gd name="T10" fmla="*/ 46 w 92"/>
              <a:gd name="T11" fmla="*/ 98 h 218"/>
              <a:gd name="T12" fmla="*/ 42 w 92"/>
              <a:gd name="T13" fmla="*/ 84 h 218"/>
              <a:gd name="T14" fmla="*/ 39 w 92"/>
              <a:gd name="T15" fmla="*/ 71 h 218"/>
              <a:gd name="T16" fmla="*/ 35 w 92"/>
              <a:gd name="T17" fmla="*/ 59 h 218"/>
              <a:gd name="T18" fmla="*/ 31 w 92"/>
              <a:gd name="T19" fmla="*/ 50 h 218"/>
              <a:gd name="T20" fmla="*/ 27 w 92"/>
              <a:gd name="T21" fmla="*/ 40 h 218"/>
              <a:gd name="T22" fmla="*/ 21 w 92"/>
              <a:gd name="T23" fmla="*/ 35 h 218"/>
              <a:gd name="T24" fmla="*/ 18 w 92"/>
              <a:gd name="T25" fmla="*/ 29 h 218"/>
              <a:gd name="T26" fmla="*/ 12 w 92"/>
              <a:gd name="T27" fmla="*/ 25 h 218"/>
              <a:gd name="T28" fmla="*/ 8 w 92"/>
              <a:gd name="T29" fmla="*/ 23 h 218"/>
              <a:gd name="T30" fmla="*/ 4 w 92"/>
              <a:gd name="T31" fmla="*/ 21 h 218"/>
              <a:gd name="T32" fmla="*/ 2 w 92"/>
              <a:gd name="T33" fmla="*/ 17 h 218"/>
              <a:gd name="T34" fmla="*/ 0 w 92"/>
              <a:gd name="T35" fmla="*/ 15 h 218"/>
              <a:gd name="T36" fmla="*/ 0 w 92"/>
              <a:gd name="T37" fmla="*/ 14 h 218"/>
              <a:gd name="T38" fmla="*/ 0 w 92"/>
              <a:gd name="T39" fmla="*/ 12 h 218"/>
              <a:gd name="T40" fmla="*/ 2 w 92"/>
              <a:gd name="T41" fmla="*/ 10 h 218"/>
              <a:gd name="T42" fmla="*/ 4 w 92"/>
              <a:gd name="T43" fmla="*/ 8 h 218"/>
              <a:gd name="T44" fmla="*/ 12 w 92"/>
              <a:gd name="T45" fmla="*/ 4 h 218"/>
              <a:gd name="T46" fmla="*/ 20 w 92"/>
              <a:gd name="T47" fmla="*/ 2 h 218"/>
              <a:gd name="T48" fmla="*/ 25 w 92"/>
              <a:gd name="T49" fmla="*/ 0 h 218"/>
              <a:gd name="T50" fmla="*/ 29 w 92"/>
              <a:gd name="T51" fmla="*/ 0 h 218"/>
              <a:gd name="T52" fmla="*/ 35 w 92"/>
              <a:gd name="T53" fmla="*/ 2 h 218"/>
              <a:gd name="T54" fmla="*/ 42 w 92"/>
              <a:gd name="T55" fmla="*/ 2 h 218"/>
              <a:gd name="T56" fmla="*/ 50 w 92"/>
              <a:gd name="T57" fmla="*/ 6 h 218"/>
              <a:gd name="T58" fmla="*/ 60 w 92"/>
              <a:gd name="T59" fmla="*/ 12 h 218"/>
              <a:gd name="T60" fmla="*/ 69 w 92"/>
              <a:gd name="T61" fmla="*/ 15 h 218"/>
              <a:gd name="T62" fmla="*/ 79 w 92"/>
              <a:gd name="T63" fmla="*/ 19 h 218"/>
              <a:gd name="T64" fmla="*/ 81 w 92"/>
              <a:gd name="T65" fmla="*/ 23 h 218"/>
              <a:gd name="T66" fmla="*/ 83 w 92"/>
              <a:gd name="T67" fmla="*/ 25 h 218"/>
              <a:gd name="T68" fmla="*/ 84 w 92"/>
              <a:gd name="T69" fmla="*/ 31 h 218"/>
              <a:gd name="T70" fmla="*/ 84 w 92"/>
              <a:gd name="T71" fmla="*/ 36 h 218"/>
              <a:gd name="T72" fmla="*/ 86 w 92"/>
              <a:gd name="T73" fmla="*/ 44 h 218"/>
              <a:gd name="T74" fmla="*/ 86 w 92"/>
              <a:gd name="T75" fmla="*/ 54 h 218"/>
              <a:gd name="T76" fmla="*/ 88 w 92"/>
              <a:gd name="T77" fmla="*/ 63 h 218"/>
              <a:gd name="T78" fmla="*/ 88 w 92"/>
              <a:gd name="T79" fmla="*/ 75 h 218"/>
              <a:gd name="T80" fmla="*/ 90 w 92"/>
              <a:gd name="T81" fmla="*/ 88 h 218"/>
              <a:gd name="T82" fmla="*/ 90 w 92"/>
              <a:gd name="T83" fmla="*/ 103 h 218"/>
              <a:gd name="T84" fmla="*/ 90 w 92"/>
              <a:gd name="T85" fmla="*/ 119 h 218"/>
              <a:gd name="T86" fmla="*/ 90 w 92"/>
              <a:gd name="T87" fmla="*/ 136 h 218"/>
              <a:gd name="T88" fmla="*/ 92 w 92"/>
              <a:gd name="T89" fmla="*/ 153 h 218"/>
              <a:gd name="T90" fmla="*/ 92 w 92"/>
              <a:gd name="T91" fmla="*/ 174 h 218"/>
              <a:gd name="T92" fmla="*/ 92 w 92"/>
              <a:gd name="T93" fmla="*/ 195 h 218"/>
              <a:gd name="T94" fmla="*/ 92 w 92"/>
              <a:gd name="T95" fmla="*/ 218 h 218"/>
              <a:gd name="T96" fmla="*/ 92 w 92"/>
              <a:gd name="T97" fmla="*/ 218 h 2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92" h="218">
                <a:moveTo>
                  <a:pt x="92" y="218"/>
                </a:moveTo>
                <a:lnTo>
                  <a:pt x="58" y="218"/>
                </a:lnTo>
                <a:lnTo>
                  <a:pt x="56" y="187"/>
                </a:lnTo>
                <a:lnTo>
                  <a:pt x="52" y="157"/>
                </a:lnTo>
                <a:lnTo>
                  <a:pt x="48" y="126"/>
                </a:lnTo>
                <a:lnTo>
                  <a:pt x="46" y="98"/>
                </a:lnTo>
                <a:lnTo>
                  <a:pt x="42" y="84"/>
                </a:lnTo>
                <a:lnTo>
                  <a:pt x="39" y="71"/>
                </a:lnTo>
                <a:lnTo>
                  <a:pt x="35" y="59"/>
                </a:lnTo>
                <a:lnTo>
                  <a:pt x="31" y="50"/>
                </a:lnTo>
                <a:lnTo>
                  <a:pt x="27" y="40"/>
                </a:lnTo>
                <a:lnTo>
                  <a:pt x="21" y="35"/>
                </a:lnTo>
                <a:lnTo>
                  <a:pt x="18" y="29"/>
                </a:lnTo>
                <a:lnTo>
                  <a:pt x="12" y="25"/>
                </a:lnTo>
                <a:lnTo>
                  <a:pt x="8" y="23"/>
                </a:lnTo>
                <a:lnTo>
                  <a:pt x="4" y="21"/>
                </a:lnTo>
                <a:lnTo>
                  <a:pt x="2" y="17"/>
                </a:lnTo>
                <a:lnTo>
                  <a:pt x="0" y="15"/>
                </a:lnTo>
                <a:lnTo>
                  <a:pt x="0" y="14"/>
                </a:lnTo>
                <a:lnTo>
                  <a:pt x="0" y="12"/>
                </a:lnTo>
                <a:lnTo>
                  <a:pt x="2" y="10"/>
                </a:lnTo>
                <a:lnTo>
                  <a:pt x="4" y="8"/>
                </a:lnTo>
                <a:lnTo>
                  <a:pt x="12" y="4"/>
                </a:lnTo>
                <a:lnTo>
                  <a:pt x="20" y="2"/>
                </a:lnTo>
                <a:lnTo>
                  <a:pt x="25" y="0"/>
                </a:lnTo>
                <a:lnTo>
                  <a:pt x="29" y="0"/>
                </a:lnTo>
                <a:lnTo>
                  <a:pt x="35" y="2"/>
                </a:lnTo>
                <a:lnTo>
                  <a:pt x="42" y="2"/>
                </a:lnTo>
                <a:lnTo>
                  <a:pt x="50" y="6"/>
                </a:lnTo>
                <a:lnTo>
                  <a:pt x="60" y="12"/>
                </a:lnTo>
                <a:lnTo>
                  <a:pt x="69" y="15"/>
                </a:lnTo>
                <a:lnTo>
                  <a:pt x="79" y="19"/>
                </a:lnTo>
                <a:lnTo>
                  <a:pt x="81" y="23"/>
                </a:lnTo>
                <a:lnTo>
                  <a:pt x="83" y="25"/>
                </a:lnTo>
                <a:lnTo>
                  <a:pt x="84" y="31"/>
                </a:lnTo>
                <a:lnTo>
                  <a:pt x="84" y="36"/>
                </a:lnTo>
                <a:lnTo>
                  <a:pt x="86" y="44"/>
                </a:lnTo>
                <a:lnTo>
                  <a:pt x="86" y="54"/>
                </a:lnTo>
                <a:lnTo>
                  <a:pt x="88" y="63"/>
                </a:lnTo>
                <a:lnTo>
                  <a:pt x="88" y="75"/>
                </a:lnTo>
                <a:lnTo>
                  <a:pt x="90" y="88"/>
                </a:lnTo>
                <a:lnTo>
                  <a:pt x="90" y="103"/>
                </a:lnTo>
                <a:lnTo>
                  <a:pt x="90" y="119"/>
                </a:lnTo>
                <a:lnTo>
                  <a:pt x="90" y="136"/>
                </a:lnTo>
                <a:lnTo>
                  <a:pt x="92" y="153"/>
                </a:lnTo>
                <a:lnTo>
                  <a:pt x="92" y="174"/>
                </a:lnTo>
                <a:lnTo>
                  <a:pt x="92" y="195"/>
                </a:lnTo>
                <a:lnTo>
                  <a:pt x="92" y="218"/>
                </a:lnTo>
                <a:lnTo>
                  <a:pt x="92" y="218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1" name="Freeform 25"/>
          <p:cNvSpPr/>
          <p:nvPr/>
        </p:nvSpPr>
        <p:spPr bwMode="auto">
          <a:xfrm>
            <a:off x="2088602" y="2616022"/>
            <a:ext cx="701783" cy="194340"/>
          </a:xfrm>
          <a:custGeom>
            <a:gdLst>
              <a:gd name="T0" fmla="*/ 19 w 390"/>
              <a:gd name="T1" fmla="*/ 105 h 109"/>
              <a:gd name="T2" fmla="*/ 8 w 390"/>
              <a:gd name="T3" fmla="*/ 92 h 109"/>
              <a:gd name="T4" fmla="*/ 30 w 390"/>
              <a:gd name="T5" fmla="*/ 77 h 109"/>
              <a:gd name="T6" fmla="*/ 86 w 390"/>
              <a:gd name="T7" fmla="*/ 67 h 109"/>
              <a:gd name="T8" fmla="*/ 134 w 390"/>
              <a:gd name="T9" fmla="*/ 55 h 109"/>
              <a:gd name="T10" fmla="*/ 178 w 390"/>
              <a:gd name="T11" fmla="*/ 46 h 109"/>
              <a:gd name="T12" fmla="*/ 214 w 390"/>
              <a:gd name="T13" fmla="*/ 38 h 109"/>
              <a:gd name="T14" fmla="*/ 244 w 390"/>
              <a:gd name="T15" fmla="*/ 29 h 109"/>
              <a:gd name="T16" fmla="*/ 267 w 390"/>
              <a:gd name="T17" fmla="*/ 23 h 109"/>
              <a:gd name="T18" fmla="*/ 286 w 390"/>
              <a:gd name="T19" fmla="*/ 17 h 109"/>
              <a:gd name="T20" fmla="*/ 304 w 390"/>
              <a:gd name="T21" fmla="*/ 10 h 109"/>
              <a:gd name="T22" fmla="*/ 325 w 390"/>
              <a:gd name="T23" fmla="*/ 4 h 109"/>
              <a:gd name="T24" fmla="*/ 342 w 390"/>
              <a:gd name="T25" fmla="*/ 0 h 109"/>
              <a:gd name="T26" fmla="*/ 357 w 390"/>
              <a:gd name="T27" fmla="*/ 0 h 109"/>
              <a:gd name="T28" fmla="*/ 370 w 390"/>
              <a:gd name="T29" fmla="*/ 4 h 109"/>
              <a:gd name="T30" fmla="*/ 380 w 390"/>
              <a:gd name="T31" fmla="*/ 8 h 109"/>
              <a:gd name="T32" fmla="*/ 386 w 390"/>
              <a:gd name="T33" fmla="*/ 13 h 109"/>
              <a:gd name="T34" fmla="*/ 390 w 390"/>
              <a:gd name="T35" fmla="*/ 19 h 109"/>
              <a:gd name="T36" fmla="*/ 390 w 390"/>
              <a:gd name="T37" fmla="*/ 27 h 109"/>
              <a:gd name="T38" fmla="*/ 382 w 390"/>
              <a:gd name="T39" fmla="*/ 34 h 109"/>
              <a:gd name="T40" fmla="*/ 370 w 390"/>
              <a:gd name="T41" fmla="*/ 42 h 109"/>
              <a:gd name="T42" fmla="*/ 351 w 390"/>
              <a:gd name="T43" fmla="*/ 46 h 109"/>
              <a:gd name="T44" fmla="*/ 332 w 390"/>
              <a:gd name="T45" fmla="*/ 50 h 109"/>
              <a:gd name="T46" fmla="*/ 319 w 390"/>
              <a:gd name="T47" fmla="*/ 54 h 109"/>
              <a:gd name="T48" fmla="*/ 302 w 390"/>
              <a:gd name="T49" fmla="*/ 57 h 109"/>
              <a:gd name="T50" fmla="*/ 281 w 390"/>
              <a:gd name="T51" fmla="*/ 61 h 109"/>
              <a:gd name="T52" fmla="*/ 260 w 390"/>
              <a:gd name="T53" fmla="*/ 67 h 109"/>
              <a:gd name="T54" fmla="*/ 235 w 390"/>
              <a:gd name="T55" fmla="*/ 73 h 109"/>
              <a:gd name="T56" fmla="*/ 208 w 390"/>
              <a:gd name="T57" fmla="*/ 78 h 109"/>
              <a:gd name="T58" fmla="*/ 179 w 390"/>
              <a:gd name="T59" fmla="*/ 84 h 109"/>
              <a:gd name="T60" fmla="*/ 149 w 390"/>
              <a:gd name="T61" fmla="*/ 90 h 109"/>
              <a:gd name="T62" fmla="*/ 120 w 390"/>
              <a:gd name="T63" fmla="*/ 96 h 109"/>
              <a:gd name="T64" fmla="*/ 95 w 390"/>
              <a:gd name="T65" fmla="*/ 101 h 109"/>
              <a:gd name="T66" fmla="*/ 76 w 390"/>
              <a:gd name="T67" fmla="*/ 105 h 109"/>
              <a:gd name="T68" fmla="*/ 59 w 390"/>
              <a:gd name="T69" fmla="*/ 107 h 109"/>
              <a:gd name="T70" fmla="*/ 44 w 390"/>
              <a:gd name="T71" fmla="*/ 109 h 109"/>
              <a:gd name="T72" fmla="*/ 34 w 390"/>
              <a:gd name="T73" fmla="*/ 109 h 109"/>
              <a:gd name="T74" fmla="*/ 29 w 390"/>
              <a:gd name="T75" fmla="*/ 109 h 109"/>
              <a:gd name="T76" fmla="*/ 25 w 390"/>
              <a:gd name="T77" fmla="*/ 109 h 1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390" h="109">
                <a:moveTo>
                  <a:pt x="25" y="109"/>
                </a:moveTo>
                <a:lnTo>
                  <a:pt x="19" y="105"/>
                </a:lnTo>
                <a:lnTo>
                  <a:pt x="13" y="99"/>
                </a:lnTo>
                <a:lnTo>
                  <a:pt x="8" y="92"/>
                </a:lnTo>
                <a:lnTo>
                  <a:pt x="0" y="82"/>
                </a:lnTo>
                <a:lnTo>
                  <a:pt x="30" y="77"/>
                </a:lnTo>
                <a:lnTo>
                  <a:pt x="59" y="71"/>
                </a:lnTo>
                <a:lnTo>
                  <a:pt x="86" y="67"/>
                </a:lnTo>
                <a:lnTo>
                  <a:pt x="111" y="61"/>
                </a:lnTo>
                <a:lnTo>
                  <a:pt x="134" y="55"/>
                </a:lnTo>
                <a:lnTo>
                  <a:pt x="157" y="52"/>
                </a:lnTo>
                <a:lnTo>
                  <a:pt x="178" y="46"/>
                </a:lnTo>
                <a:lnTo>
                  <a:pt x="195" y="42"/>
                </a:lnTo>
                <a:lnTo>
                  <a:pt x="214" y="38"/>
                </a:lnTo>
                <a:lnTo>
                  <a:pt x="229" y="34"/>
                </a:lnTo>
                <a:lnTo>
                  <a:pt x="244" y="29"/>
                </a:lnTo>
                <a:lnTo>
                  <a:pt x="256" y="27"/>
                </a:lnTo>
                <a:lnTo>
                  <a:pt x="267" y="23"/>
                </a:lnTo>
                <a:lnTo>
                  <a:pt x="279" y="19"/>
                </a:lnTo>
                <a:lnTo>
                  <a:pt x="286" y="17"/>
                </a:lnTo>
                <a:lnTo>
                  <a:pt x="294" y="13"/>
                </a:lnTo>
                <a:lnTo>
                  <a:pt x="304" y="10"/>
                </a:lnTo>
                <a:lnTo>
                  <a:pt x="315" y="6"/>
                </a:lnTo>
                <a:lnTo>
                  <a:pt x="325" y="4"/>
                </a:lnTo>
                <a:lnTo>
                  <a:pt x="334" y="2"/>
                </a:lnTo>
                <a:lnTo>
                  <a:pt x="342" y="0"/>
                </a:lnTo>
                <a:lnTo>
                  <a:pt x="351" y="0"/>
                </a:lnTo>
                <a:lnTo>
                  <a:pt x="357" y="0"/>
                </a:lnTo>
                <a:lnTo>
                  <a:pt x="365" y="2"/>
                </a:lnTo>
                <a:lnTo>
                  <a:pt x="370" y="4"/>
                </a:lnTo>
                <a:lnTo>
                  <a:pt x="376" y="6"/>
                </a:lnTo>
                <a:lnTo>
                  <a:pt x="380" y="8"/>
                </a:lnTo>
                <a:lnTo>
                  <a:pt x="384" y="10"/>
                </a:lnTo>
                <a:lnTo>
                  <a:pt x="386" y="13"/>
                </a:lnTo>
                <a:lnTo>
                  <a:pt x="388" y="17"/>
                </a:lnTo>
                <a:lnTo>
                  <a:pt x="390" y="19"/>
                </a:lnTo>
                <a:lnTo>
                  <a:pt x="390" y="23"/>
                </a:lnTo>
                <a:lnTo>
                  <a:pt x="390" y="27"/>
                </a:lnTo>
                <a:lnTo>
                  <a:pt x="386" y="31"/>
                </a:lnTo>
                <a:lnTo>
                  <a:pt x="382" y="34"/>
                </a:lnTo>
                <a:lnTo>
                  <a:pt x="378" y="38"/>
                </a:lnTo>
                <a:lnTo>
                  <a:pt x="370" y="42"/>
                </a:lnTo>
                <a:lnTo>
                  <a:pt x="361" y="44"/>
                </a:lnTo>
                <a:lnTo>
                  <a:pt x="351" y="46"/>
                </a:lnTo>
                <a:lnTo>
                  <a:pt x="340" y="48"/>
                </a:lnTo>
                <a:lnTo>
                  <a:pt x="332" y="50"/>
                </a:lnTo>
                <a:lnTo>
                  <a:pt x="327" y="52"/>
                </a:lnTo>
                <a:lnTo>
                  <a:pt x="319" y="54"/>
                </a:lnTo>
                <a:lnTo>
                  <a:pt x="309" y="55"/>
                </a:lnTo>
                <a:lnTo>
                  <a:pt x="302" y="57"/>
                </a:lnTo>
                <a:lnTo>
                  <a:pt x="292" y="59"/>
                </a:lnTo>
                <a:lnTo>
                  <a:pt x="281" y="61"/>
                </a:lnTo>
                <a:lnTo>
                  <a:pt x="271" y="65"/>
                </a:lnTo>
                <a:lnTo>
                  <a:pt x="260" y="67"/>
                </a:lnTo>
                <a:lnTo>
                  <a:pt x="248" y="69"/>
                </a:lnTo>
                <a:lnTo>
                  <a:pt x="235" y="73"/>
                </a:lnTo>
                <a:lnTo>
                  <a:pt x="221" y="75"/>
                </a:lnTo>
                <a:lnTo>
                  <a:pt x="208" y="78"/>
                </a:lnTo>
                <a:lnTo>
                  <a:pt x="195" y="80"/>
                </a:lnTo>
                <a:lnTo>
                  <a:pt x="179" y="84"/>
                </a:lnTo>
                <a:lnTo>
                  <a:pt x="164" y="86"/>
                </a:lnTo>
                <a:lnTo>
                  <a:pt x="149" y="90"/>
                </a:lnTo>
                <a:lnTo>
                  <a:pt x="134" y="94"/>
                </a:lnTo>
                <a:lnTo>
                  <a:pt x="120" y="96"/>
                </a:lnTo>
                <a:lnTo>
                  <a:pt x="109" y="98"/>
                </a:lnTo>
                <a:lnTo>
                  <a:pt x="95" y="101"/>
                </a:lnTo>
                <a:lnTo>
                  <a:pt x="86" y="103"/>
                </a:lnTo>
                <a:lnTo>
                  <a:pt x="76" y="105"/>
                </a:lnTo>
                <a:lnTo>
                  <a:pt x="67" y="105"/>
                </a:lnTo>
                <a:lnTo>
                  <a:pt x="59" y="107"/>
                </a:lnTo>
                <a:lnTo>
                  <a:pt x="51" y="109"/>
                </a:lnTo>
                <a:lnTo>
                  <a:pt x="44" y="109"/>
                </a:lnTo>
                <a:lnTo>
                  <a:pt x="38" y="109"/>
                </a:lnTo>
                <a:lnTo>
                  <a:pt x="34" y="109"/>
                </a:lnTo>
                <a:lnTo>
                  <a:pt x="30" y="109"/>
                </a:lnTo>
                <a:lnTo>
                  <a:pt x="29" y="109"/>
                </a:lnTo>
                <a:lnTo>
                  <a:pt x="25" y="109"/>
                </a:lnTo>
                <a:lnTo>
                  <a:pt x="25" y="109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2" name="Freeform 26"/>
          <p:cNvSpPr/>
          <p:nvPr/>
        </p:nvSpPr>
        <p:spPr bwMode="auto">
          <a:xfrm>
            <a:off x="2027422" y="2817560"/>
            <a:ext cx="863735" cy="208736"/>
          </a:xfrm>
          <a:custGeom>
            <a:gdLst>
              <a:gd name="T0" fmla="*/ 239 w 480"/>
              <a:gd name="T1" fmla="*/ 74 h 116"/>
              <a:gd name="T2" fmla="*/ 203 w 480"/>
              <a:gd name="T3" fmla="*/ 82 h 116"/>
              <a:gd name="T4" fmla="*/ 161 w 480"/>
              <a:gd name="T5" fmla="*/ 90 h 116"/>
              <a:gd name="T6" fmla="*/ 127 w 480"/>
              <a:gd name="T7" fmla="*/ 95 h 116"/>
              <a:gd name="T8" fmla="*/ 98 w 480"/>
              <a:gd name="T9" fmla="*/ 103 h 116"/>
              <a:gd name="T10" fmla="*/ 77 w 480"/>
              <a:gd name="T11" fmla="*/ 109 h 116"/>
              <a:gd name="T12" fmla="*/ 60 w 480"/>
              <a:gd name="T13" fmla="*/ 113 h 116"/>
              <a:gd name="T14" fmla="*/ 50 w 480"/>
              <a:gd name="T15" fmla="*/ 115 h 116"/>
              <a:gd name="T16" fmla="*/ 44 w 480"/>
              <a:gd name="T17" fmla="*/ 116 h 116"/>
              <a:gd name="T18" fmla="*/ 35 w 480"/>
              <a:gd name="T19" fmla="*/ 113 h 116"/>
              <a:gd name="T20" fmla="*/ 20 w 480"/>
              <a:gd name="T21" fmla="*/ 103 h 116"/>
              <a:gd name="T22" fmla="*/ 8 w 480"/>
              <a:gd name="T23" fmla="*/ 97 h 116"/>
              <a:gd name="T24" fmla="*/ 2 w 480"/>
              <a:gd name="T25" fmla="*/ 93 h 116"/>
              <a:gd name="T26" fmla="*/ 0 w 480"/>
              <a:gd name="T27" fmla="*/ 90 h 116"/>
              <a:gd name="T28" fmla="*/ 2 w 480"/>
              <a:gd name="T29" fmla="*/ 86 h 116"/>
              <a:gd name="T30" fmla="*/ 8 w 480"/>
              <a:gd name="T31" fmla="*/ 82 h 116"/>
              <a:gd name="T32" fmla="*/ 20 w 480"/>
              <a:gd name="T33" fmla="*/ 80 h 116"/>
              <a:gd name="T34" fmla="*/ 37 w 480"/>
              <a:gd name="T35" fmla="*/ 76 h 116"/>
              <a:gd name="T36" fmla="*/ 54 w 480"/>
              <a:gd name="T37" fmla="*/ 74 h 116"/>
              <a:gd name="T38" fmla="*/ 67 w 480"/>
              <a:gd name="T39" fmla="*/ 72 h 116"/>
              <a:gd name="T40" fmla="*/ 85 w 480"/>
              <a:gd name="T41" fmla="*/ 69 h 116"/>
              <a:gd name="T42" fmla="*/ 104 w 480"/>
              <a:gd name="T43" fmla="*/ 67 h 116"/>
              <a:gd name="T44" fmla="*/ 127 w 480"/>
              <a:gd name="T45" fmla="*/ 63 h 116"/>
              <a:gd name="T46" fmla="*/ 151 w 480"/>
              <a:gd name="T47" fmla="*/ 57 h 116"/>
              <a:gd name="T48" fmla="*/ 180 w 480"/>
              <a:gd name="T49" fmla="*/ 51 h 116"/>
              <a:gd name="T50" fmla="*/ 211 w 480"/>
              <a:gd name="T51" fmla="*/ 46 h 116"/>
              <a:gd name="T52" fmla="*/ 243 w 480"/>
              <a:gd name="T53" fmla="*/ 38 h 116"/>
              <a:gd name="T54" fmla="*/ 279 w 480"/>
              <a:gd name="T55" fmla="*/ 30 h 116"/>
              <a:gd name="T56" fmla="*/ 312 w 480"/>
              <a:gd name="T57" fmla="*/ 23 h 116"/>
              <a:gd name="T58" fmla="*/ 341 w 480"/>
              <a:gd name="T59" fmla="*/ 17 h 116"/>
              <a:gd name="T60" fmla="*/ 365 w 480"/>
              <a:gd name="T61" fmla="*/ 11 h 116"/>
              <a:gd name="T62" fmla="*/ 388 w 480"/>
              <a:gd name="T63" fmla="*/ 7 h 116"/>
              <a:gd name="T64" fmla="*/ 407 w 480"/>
              <a:gd name="T65" fmla="*/ 4 h 116"/>
              <a:gd name="T66" fmla="*/ 421 w 480"/>
              <a:gd name="T67" fmla="*/ 2 h 116"/>
              <a:gd name="T68" fmla="*/ 432 w 480"/>
              <a:gd name="T69" fmla="*/ 0 h 116"/>
              <a:gd name="T70" fmla="*/ 444 w 480"/>
              <a:gd name="T71" fmla="*/ 0 h 116"/>
              <a:gd name="T72" fmla="*/ 455 w 480"/>
              <a:gd name="T73" fmla="*/ 2 h 116"/>
              <a:gd name="T74" fmla="*/ 465 w 480"/>
              <a:gd name="T75" fmla="*/ 6 h 116"/>
              <a:gd name="T76" fmla="*/ 472 w 480"/>
              <a:gd name="T77" fmla="*/ 13 h 116"/>
              <a:gd name="T78" fmla="*/ 476 w 480"/>
              <a:gd name="T79" fmla="*/ 21 h 116"/>
              <a:gd name="T80" fmla="*/ 480 w 480"/>
              <a:gd name="T81" fmla="*/ 29 h 116"/>
              <a:gd name="T82" fmla="*/ 480 w 480"/>
              <a:gd name="T83" fmla="*/ 32 h 116"/>
              <a:gd name="T84" fmla="*/ 480 w 480"/>
              <a:gd name="T85" fmla="*/ 36 h 116"/>
              <a:gd name="T86" fmla="*/ 478 w 480"/>
              <a:gd name="T87" fmla="*/ 40 h 116"/>
              <a:gd name="T88" fmla="*/ 472 w 480"/>
              <a:gd name="T89" fmla="*/ 44 h 116"/>
              <a:gd name="T90" fmla="*/ 465 w 480"/>
              <a:gd name="T91" fmla="*/ 44 h 116"/>
              <a:gd name="T92" fmla="*/ 453 w 480"/>
              <a:gd name="T93" fmla="*/ 44 h 116"/>
              <a:gd name="T94" fmla="*/ 430 w 480"/>
              <a:gd name="T95" fmla="*/ 42 h 116"/>
              <a:gd name="T96" fmla="*/ 404 w 480"/>
              <a:gd name="T97" fmla="*/ 44 h 116"/>
              <a:gd name="T98" fmla="*/ 386 w 480"/>
              <a:gd name="T99" fmla="*/ 48 h 116"/>
              <a:gd name="T100" fmla="*/ 377 w 480"/>
              <a:gd name="T101" fmla="*/ 50 h 116"/>
              <a:gd name="T102" fmla="*/ 363 w 480"/>
              <a:gd name="T103" fmla="*/ 51 h 116"/>
              <a:gd name="T104" fmla="*/ 350 w 480"/>
              <a:gd name="T105" fmla="*/ 55 h 116"/>
              <a:gd name="T106" fmla="*/ 333 w 480"/>
              <a:gd name="T107" fmla="*/ 59 h 116"/>
              <a:gd name="T108" fmla="*/ 312 w 480"/>
              <a:gd name="T109" fmla="*/ 61 h 116"/>
              <a:gd name="T110" fmla="*/ 291 w 480"/>
              <a:gd name="T111" fmla="*/ 67 h 116"/>
              <a:gd name="T112" fmla="*/ 266 w 480"/>
              <a:gd name="T113" fmla="*/ 71 h 116"/>
              <a:gd name="T114" fmla="*/ 253 w 480"/>
              <a:gd name="T115" fmla="*/ 72 h 1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480" h="115">
                <a:moveTo>
                  <a:pt x="253" y="72"/>
                </a:moveTo>
                <a:lnTo>
                  <a:pt x="239" y="74"/>
                </a:lnTo>
                <a:lnTo>
                  <a:pt x="228" y="78"/>
                </a:lnTo>
                <a:lnTo>
                  <a:pt x="203" y="82"/>
                </a:lnTo>
                <a:lnTo>
                  <a:pt x="182" y="86"/>
                </a:lnTo>
                <a:lnTo>
                  <a:pt x="161" y="90"/>
                </a:lnTo>
                <a:lnTo>
                  <a:pt x="144" y="93"/>
                </a:lnTo>
                <a:lnTo>
                  <a:pt x="127" y="95"/>
                </a:lnTo>
                <a:lnTo>
                  <a:pt x="111" y="99"/>
                </a:lnTo>
                <a:lnTo>
                  <a:pt x="98" y="103"/>
                </a:lnTo>
                <a:lnTo>
                  <a:pt x="86" y="105"/>
                </a:lnTo>
                <a:lnTo>
                  <a:pt x="77" y="109"/>
                </a:lnTo>
                <a:lnTo>
                  <a:pt x="67" y="111"/>
                </a:lnTo>
                <a:lnTo>
                  <a:pt x="60" y="113"/>
                </a:lnTo>
                <a:lnTo>
                  <a:pt x="54" y="115"/>
                </a:lnTo>
                <a:lnTo>
                  <a:pt x="50" y="115"/>
                </a:lnTo>
                <a:lnTo>
                  <a:pt x="46" y="116"/>
                </a:lnTo>
                <a:lnTo>
                  <a:pt x="44" y="116"/>
                </a:lnTo>
                <a:lnTo>
                  <a:pt x="41" y="115"/>
                </a:lnTo>
                <a:lnTo>
                  <a:pt x="35" y="113"/>
                </a:lnTo>
                <a:lnTo>
                  <a:pt x="27" y="109"/>
                </a:lnTo>
                <a:lnTo>
                  <a:pt x="20" y="103"/>
                </a:lnTo>
                <a:lnTo>
                  <a:pt x="14" y="99"/>
                </a:lnTo>
                <a:lnTo>
                  <a:pt x="8" y="97"/>
                </a:lnTo>
                <a:lnTo>
                  <a:pt x="4" y="95"/>
                </a:lnTo>
                <a:lnTo>
                  <a:pt x="2" y="93"/>
                </a:lnTo>
                <a:lnTo>
                  <a:pt x="0" y="92"/>
                </a:lnTo>
                <a:lnTo>
                  <a:pt x="0" y="90"/>
                </a:lnTo>
                <a:lnTo>
                  <a:pt x="0" y="88"/>
                </a:lnTo>
                <a:lnTo>
                  <a:pt x="2" y="86"/>
                </a:lnTo>
                <a:lnTo>
                  <a:pt x="4" y="84"/>
                </a:lnTo>
                <a:lnTo>
                  <a:pt x="8" y="82"/>
                </a:lnTo>
                <a:lnTo>
                  <a:pt x="12" y="80"/>
                </a:lnTo>
                <a:lnTo>
                  <a:pt x="20" y="80"/>
                </a:lnTo>
                <a:lnTo>
                  <a:pt x="27" y="78"/>
                </a:lnTo>
                <a:lnTo>
                  <a:pt x="37" y="76"/>
                </a:lnTo>
                <a:lnTo>
                  <a:pt x="48" y="74"/>
                </a:lnTo>
                <a:lnTo>
                  <a:pt x="54" y="74"/>
                </a:lnTo>
                <a:lnTo>
                  <a:pt x="60" y="72"/>
                </a:lnTo>
                <a:lnTo>
                  <a:pt x="67" y="72"/>
                </a:lnTo>
                <a:lnTo>
                  <a:pt x="77" y="71"/>
                </a:lnTo>
                <a:lnTo>
                  <a:pt x="85" y="69"/>
                </a:lnTo>
                <a:lnTo>
                  <a:pt x="94" y="69"/>
                </a:lnTo>
                <a:lnTo>
                  <a:pt x="104" y="67"/>
                </a:lnTo>
                <a:lnTo>
                  <a:pt x="115" y="65"/>
                </a:lnTo>
                <a:lnTo>
                  <a:pt x="127" y="63"/>
                </a:lnTo>
                <a:lnTo>
                  <a:pt x="140" y="59"/>
                </a:lnTo>
                <a:lnTo>
                  <a:pt x="151" y="57"/>
                </a:lnTo>
                <a:lnTo>
                  <a:pt x="165" y="55"/>
                </a:lnTo>
                <a:lnTo>
                  <a:pt x="180" y="51"/>
                </a:lnTo>
                <a:lnTo>
                  <a:pt x="195" y="50"/>
                </a:lnTo>
                <a:lnTo>
                  <a:pt x="211" y="46"/>
                </a:lnTo>
                <a:lnTo>
                  <a:pt x="226" y="42"/>
                </a:lnTo>
                <a:lnTo>
                  <a:pt x="243" y="38"/>
                </a:lnTo>
                <a:lnTo>
                  <a:pt x="262" y="34"/>
                </a:lnTo>
                <a:lnTo>
                  <a:pt x="279" y="30"/>
                </a:lnTo>
                <a:lnTo>
                  <a:pt x="297" y="27"/>
                </a:lnTo>
                <a:lnTo>
                  <a:pt x="312" y="23"/>
                </a:lnTo>
                <a:lnTo>
                  <a:pt x="327" y="19"/>
                </a:lnTo>
                <a:lnTo>
                  <a:pt x="341" y="17"/>
                </a:lnTo>
                <a:lnTo>
                  <a:pt x="354" y="13"/>
                </a:lnTo>
                <a:lnTo>
                  <a:pt x="365" y="11"/>
                </a:lnTo>
                <a:lnTo>
                  <a:pt x="377" y="9"/>
                </a:lnTo>
                <a:lnTo>
                  <a:pt x="388" y="7"/>
                </a:lnTo>
                <a:lnTo>
                  <a:pt x="398" y="6"/>
                </a:lnTo>
                <a:lnTo>
                  <a:pt x="407" y="4"/>
                </a:lnTo>
                <a:lnTo>
                  <a:pt x="415" y="2"/>
                </a:lnTo>
                <a:lnTo>
                  <a:pt x="421" y="2"/>
                </a:lnTo>
                <a:lnTo>
                  <a:pt x="428" y="0"/>
                </a:lnTo>
                <a:lnTo>
                  <a:pt x="432" y="0"/>
                </a:lnTo>
                <a:lnTo>
                  <a:pt x="438" y="0"/>
                </a:lnTo>
                <a:lnTo>
                  <a:pt x="444" y="0"/>
                </a:lnTo>
                <a:lnTo>
                  <a:pt x="449" y="0"/>
                </a:lnTo>
                <a:lnTo>
                  <a:pt x="455" y="2"/>
                </a:lnTo>
                <a:lnTo>
                  <a:pt x="459" y="4"/>
                </a:lnTo>
                <a:lnTo>
                  <a:pt x="465" y="6"/>
                </a:lnTo>
                <a:lnTo>
                  <a:pt x="469" y="9"/>
                </a:lnTo>
                <a:lnTo>
                  <a:pt x="472" y="13"/>
                </a:lnTo>
                <a:lnTo>
                  <a:pt x="474" y="17"/>
                </a:lnTo>
                <a:lnTo>
                  <a:pt x="476" y="21"/>
                </a:lnTo>
                <a:lnTo>
                  <a:pt x="478" y="25"/>
                </a:lnTo>
                <a:lnTo>
                  <a:pt x="480" y="29"/>
                </a:lnTo>
                <a:lnTo>
                  <a:pt x="480" y="30"/>
                </a:lnTo>
                <a:lnTo>
                  <a:pt x="480" y="32"/>
                </a:lnTo>
                <a:lnTo>
                  <a:pt x="480" y="34"/>
                </a:lnTo>
                <a:lnTo>
                  <a:pt x="480" y="36"/>
                </a:lnTo>
                <a:lnTo>
                  <a:pt x="480" y="38"/>
                </a:lnTo>
                <a:lnTo>
                  <a:pt x="478" y="40"/>
                </a:lnTo>
                <a:lnTo>
                  <a:pt x="474" y="42"/>
                </a:lnTo>
                <a:lnTo>
                  <a:pt x="472" y="44"/>
                </a:lnTo>
                <a:lnTo>
                  <a:pt x="469" y="44"/>
                </a:lnTo>
                <a:lnTo>
                  <a:pt x="465" y="44"/>
                </a:lnTo>
                <a:lnTo>
                  <a:pt x="459" y="44"/>
                </a:lnTo>
                <a:lnTo>
                  <a:pt x="453" y="44"/>
                </a:lnTo>
                <a:lnTo>
                  <a:pt x="446" y="42"/>
                </a:lnTo>
                <a:lnTo>
                  <a:pt x="430" y="42"/>
                </a:lnTo>
                <a:lnTo>
                  <a:pt x="417" y="44"/>
                </a:lnTo>
                <a:lnTo>
                  <a:pt x="404" y="44"/>
                </a:lnTo>
                <a:lnTo>
                  <a:pt x="392" y="48"/>
                </a:lnTo>
                <a:lnTo>
                  <a:pt x="386" y="48"/>
                </a:lnTo>
                <a:lnTo>
                  <a:pt x="383" y="50"/>
                </a:lnTo>
                <a:lnTo>
                  <a:pt x="377" y="50"/>
                </a:lnTo>
                <a:lnTo>
                  <a:pt x="371" y="51"/>
                </a:lnTo>
                <a:lnTo>
                  <a:pt x="363" y="51"/>
                </a:lnTo>
                <a:lnTo>
                  <a:pt x="358" y="53"/>
                </a:lnTo>
                <a:lnTo>
                  <a:pt x="350" y="55"/>
                </a:lnTo>
                <a:lnTo>
                  <a:pt x="341" y="57"/>
                </a:lnTo>
                <a:lnTo>
                  <a:pt x="333" y="59"/>
                </a:lnTo>
                <a:lnTo>
                  <a:pt x="323" y="59"/>
                </a:lnTo>
                <a:lnTo>
                  <a:pt x="312" y="61"/>
                </a:lnTo>
                <a:lnTo>
                  <a:pt x="302" y="63"/>
                </a:lnTo>
                <a:lnTo>
                  <a:pt x="291" y="67"/>
                </a:lnTo>
                <a:lnTo>
                  <a:pt x="279" y="69"/>
                </a:lnTo>
                <a:lnTo>
                  <a:pt x="266" y="71"/>
                </a:lnTo>
                <a:lnTo>
                  <a:pt x="253" y="72"/>
                </a:lnTo>
                <a:lnTo>
                  <a:pt x="253" y="72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" name="Freeform 27"/>
          <p:cNvSpPr/>
          <p:nvPr/>
        </p:nvSpPr>
        <p:spPr bwMode="auto">
          <a:xfrm>
            <a:off x="1775500" y="2954318"/>
            <a:ext cx="521839" cy="518241"/>
          </a:xfrm>
          <a:custGeom>
            <a:gdLst>
              <a:gd name="T0" fmla="*/ 193 w 290"/>
              <a:gd name="T1" fmla="*/ 170 h 289"/>
              <a:gd name="T2" fmla="*/ 159 w 290"/>
              <a:gd name="T3" fmla="*/ 203 h 289"/>
              <a:gd name="T4" fmla="*/ 124 w 290"/>
              <a:gd name="T5" fmla="*/ 232 h 289"/>
              <a:gd name="T6" fmla="*/ 90 w 290"/>
              <a:gd name="T7" fmla="*/ 255 h 289"/>
              <a:gd name="T8" fmla="*/ 63 w 290"/>
              <a:gd name="T9" fmla="*/ 266 h 289"/>
              <a:gd name="T10" fmla="*/ 48 w 290"/>
              <a:gd name="T11" fmla="*/ 274 h 289"/>
              <a:gd name="T12" fmla="*/ 35 w 290"/>
              <a:gd name="T13" fmla="*/ 279 h 289"/>
              <a:gd name="T14" fmla="*/ 23 w 290"/>
              <a:gd name="T15" fmla="*/ 283 h 289"/>
              <a:gd name="T16" fmla="*/ 15 w 290"/>
              <a:gd name="T17" fmla="*/ 287 h 289"/>
              <a:gd name="T18" fmla="*/ 8 w 290"/>
              <a:gd name="T19" fmla="*/ 289 h 289"/>
              <a:gd name="T20" fmla="*/ 4 w 290"/>
              <a:gd name="T21" fmla="*/ 289 h 289"/>
              <a:gd name="T22" fmla="*/ 0 w 290"/>
              <a:gd name="T23" fmla="*/ 289 h 289"/>
              <a:gd name="T24" fmla="*/ 0 w 290"/>
              <a:gd name="T25" fmla="*/ 287 h 289"/>
              <a:gd name="T26" fmla="*/ 0 w 290"/>
              <a:gd name="T27" fmla="*/ 285 h 289"/>
              <a:gd name="T28" fmla="*/ 2 w 290"/>
              <a:gd name="T29" fmla="*/ 281 h 289"/>
              <a:gd name="T30" fmla="*/ 8 w 290"/>
              <a:gd name="T31" fmla="*/ 277 h 289"/>
              <a:gd name="T32" fmla="*/ 14 w 290"/>
              <a:gd name="T33" fmla="*/ 272 h 289"/>
              <a:gd name="T34" fmla="*/ 21 w 290"/>
              <a:gd name="T35" fmla="*/ 266 h 289"/>
              <a:gd name="T36" fmla="*/ 33 w 290"/>
              <a:gd name="T37" fmla="*/ 258 h 289"/>
              <a:gd name="T38" fmla="*/ 44 w 290"/>
              <a:gd name="T39" fmla="*/ 251 h 289"/>
              <a:gd name="T40" fmla="*/ 63 w 290"/>
              <a:gd name="T41" fmla="*/ 237 h 289"/>
              <a:gd name="T42" fmla="*/ 88 w 290"/>
              <a:gd name="T43" fmla="*/ 218 h 289"/>
              <a:gd name="T44" fmla="*/ 124 w 290"/>
              <a:gd name="T45" fmla="*/ 186 h 289"/>
              <a:gd name="T46" fmla="*/ 157 w 290"/>
              <a:gd name="T47" fmla="*/ 153 h 289"/>
              <a:gd name="T48" fmla="*/ 176 w 290"/>
              <a:gd name="T49" fmla="*/ 130 h 289"/>
              <a:gd name="T50" fmla="*/ 193 w 290"/>
              <a:gd name="T51" fmla="*/ 107 h 289"/>
              <a:gd name="T52" fmla="*/ 208 w 290"/>
              <a:gd name="T53" fmla="*/ 84 h 289"/>
              <a:gd name="T54" fmla="*/ 227 w 290"/>
              <a:gd name="T55" fmla="*/ 54 h 289"/>
              <a:gd name="T56" fmla="*/ 254 w 290"/>
              <a:gd name="T57" fmla="*/ 17 h 289"/>
              <a:gd name="T58" fmla="*/ 275 w 290"/>
              <a:gd name="T59" fmla="*/ 12 h 289"/>
              <a:gd name="T60" fmla="*/ 283 w 290"/>
              <a:gd name="T61" fmla="*/ 31 h 289"/>
              <a:gd name="T62" fmla="*/ 289 w 290"/>
              <a:gd name="T63" fmla="*/ 46 h 289"/>
              <a:gd name="T64" fmla="*/ 290 w 290"/>
              <a:gd name="T65" fmla="*/ 58 h 289"/>
              <a:gd name="T66" fmla="*/ 289 w 290"/>
              <a:gd name="T67" fmla="*/ 63 h 289"/>
              <a:gd name="T68" fmla="*/ 285 w 290"/>
              <a:gd name="T69" fmla="*/ 67 h 289"/>
              <a:gd name="T70" fmla="*/ 279 w 290"/>
              <a:gd name="T71" fmla="*/ 75 h 289"/>
              <a:gd name="T72" fmla="*/ 271 w 290"/>
              <a:gd name="T73" fmla="*/ 84 h 289"/>
              <a:gd name="T74" fmla="*/ 262 w 290"/>
              <a:gd name="T75" fmla="*/ 96 h 289"/>
              <a:gd name="T76" fmla="*/ 250 w 290"/>
              <a:gd name="T77" fmla="*/ 109 h 289"/>
              <a:gd name="T78" fmla="*/ 235 w 290"/>
              <a:gd name="T79" fmla="*/ 125 h 289"/>
              <a:gd name="T80" fmla="*/ 220 w 290"/>
              <a:gd name="T81" fmla="*/ 142 h 289"/>
              <a:gd name="T82" fmla="*/ 210 w 290"/>
              <a:gd name="T83" fmla="*/ 151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290" h="289">
                <a:moveTo>
                  <a:pt x="210" y="151"/>
                </a:moveTo>
                <a:lnTo>
                  <a:pt x="193" y="170"/>
                </a:lnTo>
                <a:lnTo>
                  <a:pt x="176" y="188"/>
                </a:lnTo>
                <a:lnTo>
                  <a:pt x="159" y="203"/>
                </a:lnTo>
                <a:lnTo>
                  <a:pt x="141" y="218"/>
                </a:lnTo>
                <a:lnTo>
                  <a:pt x="124" y="232"/>
                </a:lnTo>
                <a:lnTo>
                  <a:pt x="107" y="243"/>
                </a:lnTo>
                <a:lnTo>
                  <a:pt x="90" y="255"/>
                </a:lnTo>
                <a:lnTo>
                  <a:pt x="73" y="262"/>
                </a:lnTo>
                <a:lnTo>
                  <a:pt x="63" y="266"/>
                </a:lnTo>
                <a:lnTo>
                  <a:pt x="56" y="270"/>
                </a:lnTo>
                <a:lnTo>
                  <a:pt x="48" y="274"/>
                </a:lnTo>
                <a:lnTo>
                  <a:pt x="42" y="277"/>
                </a:lnTo>
                <a:lnTo>
                  <a:pt x="35" y="279"/>
                </a:lnTo>
                <a:lnTo>
                  <a:pt x="29" y="281"/>
                </a:lnTo>
                <a:lnTo>
                  <a:pt x="23" y="283"/>
                </a:lnTo>
                <a:lnTo>
                  <a:pt x="19" y="285"/>
                </a:lnTo>
                <a:lnTo>
                  <a:pt x="15" y="287"/>
                </a:lnTo>
                <a:lnTo>
                  <a:pt x="12" y="289"/>
                </a:lnTo>
                <a:lnTo>
                  <a:pt x="8" y="289"/>
                </a:lnTo>
                <a:lnTo>
                  <a:pt x="6" y="289"/>
                </a:lnTo>
                <a:lnTo>
                  <a:pt x="4" y="289"/>
                </a:lnTo>
                <a:lnTo>
                  <a:pt x="2" y="289"/>
                </a:lnTo>
                <a:lnTo>
                  <a:pt x="0" y="289"/>
                </a:lnTo>
                <a:lnTo>
                  <a:pt x="0" y="289"/>
                </a:lnTo>
                <a:lnTo>
                  <a:pt x="0" y="287"/>
                </a:lnTo>
                <a:lnTo>
                  <a:pt x="0" y="287"/>
                </a:lnTo>
                <a:lnTo>
                  <a:pt x="0" y="285"/>
                </a:lnTo>
                <a:lnTo>
                  <a:pt x="2" y="283"/>
                </a:lnTo>
                <a:lnTo>
                  <a:pt x="2" y="281"/>
                </a:lnTo>
                <a:lnTo>
                  <a:pt x="4" y="279"/>
                </a:lnTo>
                <a:lnTo>
                  <a:pt x="8" y="277"/>
                </a:lnTo>
                <a:lnTo>
                  <a:pt x="10" y="276"/>
                </a:lnTo>
                <a:lnTo>
                  <a:pt x="14" y="272"/>
                </a:lnTo>
                <a:lnTo>
                  <a:pt x="17" y="270"/>
                </a:lnTo>
                <a:lnTo>
                  <a:pt x="21" y="266"/>
                </a:lnTo>
                <a:lnTo>
                  <a:pt x="27" y="262"/>
                </a:lnTo>
                <a:lnTo>
                  <a:pt x="33" y="258"/>
                </a:lnTo>
                <a:lnTo>
                  <a:pt x="38" y="255"/>
                </a:lnTo>
                <a:lnTo>
                  <a:pt x="44" y="251"/>
                </a:lnTo>
                <a:lnTo>
                  <a:pt x="52" y="245"/>
                </a:lnTo>
                <a:lnTo>
                  <a:pt x="63" y="237"/>
                </a:lnTo>
                <a:lnTo>
                  <a:pt x="77" y="228"/>
                </a:lnTo>
                <a:lnTo>
                  <a:pt x="88" y="218"/>
                </a:lnTo>
                <a:lnTo>
                  <a:pt x="101" y="209"/>
                </a:lnTo>
                <a:lnTo>
                  <a:pt x="124" y="186"/>
                </a:lnTo>
                <a:lnTo>
                  <a:pt x="147" y="165"/>
                </a:lnTo>
                <a:lnTo>
                  <a:pt x="157" y="153"/>
                </a:lnTo>
                <a:lnTo>
                  <a:pt x="168" y="142"/>
                </a:lnTo>
                <a:lnTo>
                  <a:pt x="176" y="130"/>
                </a:lnTo>
                <a:lnTo>
                  <a:pt x="185" y="119"/>
                </a:lnTo>
                <a:lnTo>
                  <a:pt x="193" y="107"/>
                </a:lnTo>
                <a:lnTo>
                  <a:pt x="201" y="96"/>
                </a:lnTo>
                <a:lnTo>
                  <a:pt x="208" y="84"/>
                </a:lnTo>
                <a:lnTo>
                  <a:pt x="214" y="75"/>
                </a:lnTo>
                <a:lnTo>
                  <a:pt x="227" y="54"/>
                </a:lnTo>
                <a:lnTo>
                  <a:pt x="239" y="37"/>
                </a:lnTo>
                <a:lnTo>
                  <a:pt x="254" y="17"/>
                </a:lnTo>
                <a:lnTo>
                  <a:pt x="269" y="0"/>
                </a:lnTo>
                <a:lnTo>
                  <a:pt x="275" y="12"/>
                </a:lnTo>
                <a:lnTo>
                  <a:pt x="279" y="21"/>
                </a:lnTo>
                <a:lnTo>
                  <a:pt x="283" y="31"/>
                </a:lnTo>
                <a:lnTo>
                  <a:pt x="287" y="39"/>
                </a:lnTo>
                <a:lnTo>
                  <a:pt x="289" y="46"/>
                </a:lnTo>
                <a:lnTo>
                  <a:pt x="290" y="52"/>
                </a:lnTo>
                <a:lnTo>
                  <a:pt x="290" y="58"/>
                </a:lnTo>
                <a:lnTo>
                  <a:pt x="289" y="61"/>
                </a:lnTo>
                <a:lnTo>
                  <a:pt x="289" y="63"/>
                </a:lnTo>
                <a:lnTo>
                  <a:pt x="287" y="65"/>
                </a:lnTo>
                <a:lnTo>
                  <a:pt x="285" y="67"/>
                </a:lnTo>
                <a:lnTo>
                  <a:pt x="283" y="71"/>
                </a:lnTo>
                <a:lnTo>
                  <a:pt x="279" y="75"/>
                </a:lnTo>
                <a:lnTo>
                  <a:pt x="275" y="81"/>
                </a:lnTo>
                <a:lnTo>
                  <a:pt x="271" y="84"/>
                </a:lnTo>
                <a:lnTo>
                  <a:pt x="268" y="90"/>
                </a:lnTo>
                <a:lnTo>
                  <a:pt x="262" y="96"/>
                </a:lnTo>
                <a:lnTo>
                  <a:pt x="256" y="102"/>
                </a:lnTo>
                <a:lnTo>
                  <a:pt x="250" y="109"/>
                </a:lnTo>
                <a:lnTo>
                  <a:pt x="243" y="117"/>
                </a:lnTo>
                <a:lnTo>
                  <a:pt x="235" y="125"/>
                </a:lnTo>
                <a:lnTo>
                  <a:pt x="227" y="132"/>
                </a:lnTo>
                <a:lnTo>
                  <a:pt x="220" y="142"/>
                </a:lnTo>
                <a:lnTo>
                  <a:pt x="210" y="151"/>
                </a:lnTo>
                <a:lnTo>
                  <a:pt x="210" y="151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4" name="Freeform 28"/>
          <p:cNvSpPr/>
          <p:nvPr/>
        </p:nvSpPr>
        <p:spPr bwMode="auto">
          <a:xfrm>
            <a:off x="2538465" y="2893138"/>
            <a:ext cx="694586" cy="442663"/>
          </a:xfrm>
          <a:custGeom>
            <a:gdLst>
              <a:gd name="T0" fmla="*/ 233 w 388"/>
              <a:gd name="T1" fmla="*/ 245 h 246"/>
              <a:gd name="T2" fmla="*/ 220 w 388"/>
              <a:gd name="T3" fmla="*/ 235 h 246"/>
              <a:gd name="T4" fmla="*/ 201 w 388"/>
              <a:gd name="T5" fmla="*/ 220 h 246"/>
              <a:gd name="T6" fmla="*/ 176 w 388"/>
              <a:gd name="T7" fmla="*/ 199 h 246"/>
              <a:gd name="T8" fmla="*/ 147 w 388"/>
              <a:gd name="T9" fmla="*/ 170 h 246"/>
              <a:gd name="T10" fmla="*/ 111 w 388"/>
              <a:gd name="T11" fmla="*/ 134 h 246"/>
              <a:gd name="T12" fmla="*/ 71 w 388"/>
              <a:gd name="T13" fmla="*/ 92 h 246"/>
              <a:gd name="T14" fmla="*/ 25 w 388"/>
              <a:gd name="T15" fmla="*/ 42 h 246"/>
              <a:gd name="T16" fmla="*/ 14 w 388"/>
              <a:gd name="T17" fmla="*/ 8 h 246"/>
              <a:gd name="T18" fmla="*/ 42 w 388"/>
              <a:gd name="T19" fmla="*/ 11 h 246"/>
              <a:gd name="T20" fmla="*/ 71 w 388"/>
              <a:gd name="T21" fmla="*/ 36 h 246"/>
              <a:gd name="T22" fmla="*/ 103 w 388"/>
              <a:gd name="T23" fmla="*/ 61 h 246"/>
              <a:gd name="T24" fmla="*/ 140 w 388"/>
              <a:gd name="T25" fmla="*/ 90 h 246"/>
              <a:gd name="T26" fmla="*/ 178 w 388"/>
              <a:gd name="T27" fmla="*/ 118 h 246"/>
              <a:gd name="T28" fmla="*/ 218 w 388"/>
              <a:gd name="T29" fmla="*/ 141 h 246"/>
              <a:gd name="T30" fmla="*/ 256 w 388"/>
              <a:gd name="T31" fmla="*/ 162 h 246"/>
              <a:gd name="T32" fmla="*/ 294 w 388"/>
              <a:gd name="T33" fmla="*/ 178 h 246"/>
              <a:gd name="T34" fmla="*/ 323 w 388"/>
              <a:gd name="T35" fmla="*/ 189 h 246"/>
              <a:gd name="T36" fmla="*/ 338 w 388"/>
              <a:gd name="T37" fmla="*/ 195 h 246"/>
              <a:gd name="T38" fmla="*/ 354 w 388"/>
              <a:gd name="T39" fmla="*/ 201 h 246"/>
              <a:gd name="T40" fmla="*/ 365 w 388"/>
              <a:gd name="T41" fmla="*/ 204 h 246"/>
              <a:gd name="T42" fmla="*/ 375 w 388"/>
              <a:gd name="T43" fmla="*/ 210 h 246"/>
              <a:gd name="T44" fmla="*/ 382 w 388"/>
              <a:gd name="T45" fmla="*/ 214 h 246"/>
              <a:gd name="T46" fmla="*/ 386 w 388"/>
              <a:gd name="T47" fmla="*/ 216 h 246"/>
              <a:gd name="T48" fmla="*/ 388 w 388"/>
              <a:gd name="T49" fmla="*/ 218 h 246"/>
              <a:gd name="T50" fmla="*/ 388 w 388"/>
              <a:gd name="T51" fmla="*/ 224 h 246"/>
              <a:gd name="T52" fmla="*/ 382 w 388"/>
              <a:gd name="T53" fmla="*/ 229 h 246"/>
              <a:gd name="T54" fmla="*/ 369 w 388"/>
              <a:gd name="T55" fmla="*/ 235 h 246"/>
              <a:gd name="T56" fmla="*/ 348 w 388"/>
              <a:gd name="T57" fmla="*/ 239 h 246"/>
              <a:gd name="T58" fmla="*/ 335 w 388"/>
              <a:gd name="T59" fmla="*/ 241 h 246"/>
              <a:gd name="T60" fmla="*/ 308 w 388"/>
              <a:gd name="T61" fmla="*/ 245 h 246"/>
              <a:gd name="T62" fmla="*/ 281 w 388"/>
              <a:gd name="T63" fmla="*/ 246 h 246"/>
              <a:gd name="T64" fmla="*/ 258 w 388"/>
              <a:gd name="T65" fmla="*/ 246 h 246"/>
              <a:gd name="T66" fmla="*/ 237 w 388"/>
              <a:gd name="T67" fmla="*/ 245 h 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388" h="246">
                <a:moveTo>
                  <a:pt x="237" y="245"/>
                </a:moveTo>
                <a:lnTo>
                  <a:pt x="233" y="245"/>
                </a:lnTo>
                <a:lnTo>
                  <a:pt x="228" y="241"/>
                </a:lnTo>
                <a:lnTo>
                  <a:pt x="220" y="235"/>
                </a:lnTo>
                <a:lnTo>
                  <a:pt x="210" y="229"/>
                </a:lnTo>
                <a:lnTo>
                  <a:pt x="201" y="220"/>
                </a:lnTo>
                <a:lnTo>
                  <a:pt x="189" y="210"/>
                </a:lnTo>
                <a:lnTo>
                  <a:pt x="176" y="199"/>
                </a:lnTo>
                <a:lnTo>
                  <a:pt x="163" y="185"/>
                </a:lnTo>
                <a:lnTo>
                  <a:pt x="147" y="170"/>
                </a:lnTo>
                <a:lnTo>
                  <a:pt x="130" y="153"/>
                </a:lnTo>
                <a:lnTo>
                  <a:pt x="111" y="134"/>
                </a:lnTo>
                <a:lnTo>
                  <a:pt x="92" y="113"/>
                </a:lnTo>
                <a:lnTo>
                  <a:pt x="71" y="92"/>
                </a:lnTo>
                <a:lnTo>
                  <a:pt x="48" y="67"/>
                </a:lnTo>
                <a:lnTo>
                  <a:pt x="25" y="42"/>
                </a:lnTo>
                <a:lnTo>
                  <a:pt x="0" y="13"/>
                </a:lnTo>
                <a:lnTo>
                  <a:pt x="14" y="8"/>
                </a:lnTo>
                <a:lnTo>
                  <a:pt x="29" y="0"/>
                </a:lnTo>
                <a:lnTo>
                  <a:pt x="42" y="11"/>
                </a:lnTo>
                <a:lnTo>
                  <a:pt x="56" y="25"/>
                </a:lnTo>
                <a:lnTo>
                  <a:pt x="71" y="36"/>
                </a:lnTo>
                <a:lnTo>
                  <a:pt x="86" y="50"/>
                </a:lnTo>
                <a:lnTo>
                  <a:pt x="103" y="61"/>
                </a:lnTo>
                <a:lnTo>
                  <a:pt x="121" y="74"/>
                </a:lnTo>
                <a:lnTo>
                  <a:pt x="140" y="90"/>
                </a:lnTo>
                <a:lnTo>
                  <a:pt x="159" y="103"/>
                </a:lnTo>
                <a:lnTo>
                  <a:pt x="178" y="118"/>
                </a:lnTo>
                <a:lnTo>
                  <a:pt x="199" y="130"/>
                </a:lnTo>
                <a:lnTo>
                  <a:pt x="218" y="141"/>
                </a:lnTo>
                <a:lnTo>
                  <a:pt x="237" y="153"/>
                </a:lnTo>
                <a:lnTo>
                  <a:pt x="256" y="162"/>
                </a:lnTo>
                <a:lnTo>
                  <a:pt x="275" y="170"/>
                </a:lnTo>
                <a:lnTo>
                  <a:pt x="294" y="178"/>
                </a:lnTo>
                <a:lnTo>
                  <a:pt x="313" y="185"/>
                </a:lnTo>
                <a:lnTo>
                  <a:pt x="323" y="189"/>
                </a:lnTo>
                <a:lnTo>
                  <a:pt x="331" y="191"/>
                </a:lnTo>
                <a:lnTo>
                  <a:pt x="338" y="195"/>
                </a:lnTo>
                <a:lnTo>
                  <a:pt x="346" y="197"/>
                </a:lnTo>
                <a:lnTo>
                  <a:pt x="354" y="201"/>
                </a:lnTo>
                <a:lnTo>
                  <a:pt x="359" y="202"/>
                </a:lnTo>
                <a:lnTo>
                  <a:pt x="365" y="204"/>
                </a:lnTo>
                <a:lnTo>
                  <a:pt x="369" y="208"/>
                </a:lnTo>
                <a:lnTo>
                  <a:pt x="375" y="210"/>
                </a:lnTo>
                <a:lnTo>
                  <a:pt x="378" y="212"/>
                </a:lnTo>
                <a:lnTo>
                  <a:pt x="382" y="214"/>
                </a:lnTo>
                <a:lnTo>
                  <a:pt x="384" y="214"/>
                </a:lnTo>
                <a:lnTo>
                  <a:pt x="386" y="216"/>
                </a:lnTo>
                <a:lnTo>
                  <a:pt x="388" y="218"/>
                </a:lnTo>
                <a:lnTo>
                  <a:pt x="388" y="218"/>
                </a:lnTo>
                <a:lnTo>
                  <a:pt x="388" y="220"/>
                </a:lnTo>
                <a:lnTo>
                  <a:pt x="388" y="224"/>
                </a:lnTo>
                <a:lnTo>
                  <a:pt x="386" y="225"/>
                </a:lnTo>
                <a:lnTo>
                  <a:pt x="382" y="229"/>
                </a:lnTo>
                <a:lnTo>
                  <a:pt x="377" y="231"/>
                </a:lnTo>
                <a:lnTo>
                  <a:pt x="369" y="235"/>
                </a:lnTo>
                <a:lnTo>
                  <a:pt x="359" y="237"/>
                </a:lnTo>
                <a:lnTo>
                  <a:pt x="348" y="239"/>
                </a:lnTo>
                <a:lnTo>
                  <a:pt x="340" y="241"/>
                </a:lnTo>
                <a:lnTo>
                  <a:pt x="335" y="241"/>
                </a:lnTo>
                <a:lnTo>
                  <a:pt x="321" y="243"/>
                </a:lnTo>
                <a:lnTo>
                  <a:pt x="308" y="245"/>
                </a:lnTo>
                <a:lnTo>
                  <a:pt x="294" y="245"/>
                </a:lnTo>
                <a:lnTo>
                  <a:pt x="281" y="246"/>
                </a:lnTo>
                <a:lnTo>
                  <a:pt x="270" y="246"/>
                </a:lnTo>
                <a:lnTo>
                  <a:pt x="258" y="246"/>
                </a:lnTo>
                <a:lnTo>
                  <a:pt x="249" y="246"/>
                </a:lnTo>
                <a:lnTo>
                  <a:pt x="237" y="245"/>
                </a:lnTo>
                <a:lnTo>
                  <a:pt x="237" y="245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5" name="Freeform 29"/>
          <p:cNvSpPr/>
          <p:nvPr/>
        </p:nvSpPr>
        <p:spPr bwMode="auto">
          <a:xfrm>
            <a:off x="2106598" y="3231434"/>
            <a:ext cx="183543" cy="143956"/>
          </a:xfrm>
          <a:custGeom>
            <a:gdLst>
              <a:gd name="T0" fmla="*/ 100 w 102"/>
              <a:gd name="T1" fmla="*/ 58 h 80"/>
              <a:gd name="T2" fmla="*/ 100 w 102"/>
              <a:gd name="T3" fmla="*/ 63 h 80"/>
              <a:gd name="T4" fmla="*/ 100 w 102"/>
              <a:gd name="T5" fmla="*/ 67 h 80"/>
              <a:gd name="T6" fmla="*/ 98 w 102"/>
              <a:gd name="T7" fmla="*/ 71 h 80"/>
              <a:gd name="T8" fmla="*/ 98 w 102"/>
              <a:gd name="T9" fmla="*/ 75 h 80"/>
              <a:gd name="T10" fmla="*/ 96 w 102"/>
              <a:gd name="T11" fmla="*/ 77 h 80"/>
              <a:gd name="T12" fmla="*/ 94 w 102"/>
              <a:gd name="T13" fmla="*/ 79 h 80"/>
              <a:gd name="T14" fmla="*/ 90 w 102"/>
              <a:gd name="T15" fmla="*/ 79 h 80"/>
              <a:gd name="T16" fmla="*/ 88 w 102"/>
              <a:gd name="T17" fmla="*/ 80 h 80"/>
              <a:gd name="T18" fmla="*/ 86 w 102"/>
              <a:gd name="T19" fmla="*/ 79 h 80"/>
              <a:gd name="T20" fmla="*/ 84 w 102"/>
              <a:gd name="T21" fmla="*/ 79 h 80"/>
              <a:gd name="T22" fmla="*/ 81 w 102"/>
              <a:gd name="T23" fmla="*/ 77 h 80"/>
              <a:gd name="T24" fmla="*/ 77 w 102"/>
              <a:gd name="T25" fmla="*/ 77 h 80"/>
              <a:gd name="T26" fmla="*/ 73 w 102"/>
              <a:gd name="T27" fmla="*/ 73 h 80"/>
              <a:gd name="T28" fmla="*/ 69 w 102"/>
              <a:gd name="T29" fmla="*/ 71 h 80"/>
              <a:gd name="T30" fmla="*/ 65 w 102"/>
              <a:gd name="T31" fmla="*/ 67 h 80"/>
              <a:gd name="T32" fmla="*/ 60 w 102"/>
              <a:gd name="T33" fmla="*/ 63 h 80"/>
              <a:gd name="T34" fmla="*/ 54 w 102"/>
              <a:gd name="T35" fmla="*/ 59 h 80"/>
              <a:gd name="T36" fmla="*/ 48 w 102"/>
              <a:gd name="T37" fmla="*/ 54 h 80"/>
              <a:gd name="T38" fmla="*/ 41 w 102"/>
              <a:gd name="T39" fmla="*/ 48 h 80"/>
              <a:gd name="T40" fmla="*/ 33 w 102"/>
              <a:gd name="T41" fmla="*/ 42 h 80"/>
              <a:gd name="T42" fmla="*/ 25 w 102"/>
              <a:gd name="T43" fmla="*/ 35 h 80"/>
              <a:gd name="T44" fmla="*/ 18 w 102"/>
              <a:gd name="T45" fmla="*/ 27 h 80"/>
              <a:gd name="T46" fmla="*/ 8 w 102"/>
              <a:gd name="T47" fmla="*/ 19 h 80"/>
              <a:gd name="T48" fmla="*/ 0 w 102"/>
              <a:gd name="T49" fmla="*/ 12 h 80"/>
              <a:gd name="T50" fmla="*/ 4 w 102"/>
              <a:gd name="T51" fmla="*/ 8 h 80"/>
              <a:gd name="T52" fmla="*/ 8 w 102"/>
              <a:gd name="T53" fmla="*/ 6 h 80"/>
              <a:gd name="T54" fmla="*/ 12 w 102"/>
              <a:gd name="T55" fmla="*/ 4 h 80"/>
              <a:gd name="T56" fmla="*/ 18 w 102"/>
              <a:gd name="T57" fmla="*/ 2 h 80"/>
              <a:gd name="T58" fmla="*/ 23 w 102"/>
              <a:gd name="T59" fmla="*/ 0 h 80"/>
              <a:gd name="T60" fmla="*/ 31 w 102"/>
              <a:gd name="T61" fmla="*/ 0 h 80"/>
              <a:gd name="T62" fmla="*/ 39 w 102"/>
              <a:gd name="T63" fmla="*/ 2 h 80"/>
              <a:gd name="T64" fmla="*/ 46 w 102"/>
              <a:gd name="T65" fmla="*/ 2 h 80"/>
              <a:gd name="T66" fmla="*/ 54 w 102"/>
              <a:gd name="T67" fmla="*/ 4 h 80"/>
              <a:gd name="T68" fmla="*/ 62 w 102"/>
              <a:gd name="T69" fmla="*/ 6 h 80"/>
              <a:gd name="T70" fmla="*/ 67 w 102"/>
              <a:gd name="T71" fmla="*/ 10 h 80"/>
              <a:gd name="T72" fmla="*/ 73 w 102"/>
              <a:gd name="T73" fmla="*/ 12 h 80"/>
              <a:gd name="T74" fmla="*/ 79 w 102"/>
              <a:gd name="T75" fmla="*/ 15 h 80"/>
              <a:gd name="T76" fmla="*/ 84 w 102"/>
              <a:gd name="T77" fmla="*/ 17 h 80"/>
              <a:gd name="T78" fmla="*/ 88 w 102"/>
              <a:gd name="T79" fmla="*/ 21 h 80"/>
              <a:gd name="T80" fmla="*/ 92 w 102"/>
              <a:gd name="T81" fmla="*/ 23 h 80"/>
              <a:gd name="T82" fmla="*/ 94 w 102"/>
              <a:gd name="T83" fmla="*/ 27 h 80"/>
              <a:gd name="T84" fmla="*/ 98 w 102"/>
              <a:gd name="T85" fmla="*/ 31 h 80"/>
              <a:gd name="T86" fmla="*/ 100 w 102"/>
              <a:gd name="T87" fmla="*/ 35 h 80"/>
              <a:gd name="T88" fmla="*/ 102 w 102"/>
              <a:gd name="T89" fmla="*/ 40 h 80"/>
              <a:gd name="T90" fmla="*/ 102 w 102"/>
              <a:gd name="T91" fmla="*/ 44 h 80"/>
              <a:gd name="T92" fmla="*/ 102 w 102"/>
              <a:gd name="T93" fmla="*/ 48 h 80"/>
              <a:gd name="T94" fmla="*/ 102 w 102"/>
              <a:gd name="T95" fmla="*/ 54 h 80"/>
              <a:gd name="T96" fmla="*/ 100 w 102"/>
              <a:gd name="T97" fmla="*/ 58 h 80"/>
              <a:gd name="T98" fmla="*/ 100 w 102"/>
              <a:gd name="T99" fmla="*/ 58 h 8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02" h="80">
                <a:moveTo>
                  <a:pt x="100" y="58"/>
                </a:moveTo>
                <a:lnTo>
                  <a:pt x="100" y="63"/>
                </a:lnTo>
                <a:lnTo>
                  <a:pt x="100" y="67"/>
                </a:lnTo>
                <a:lnTo>
                  <a:pt x="98" y="71"/>
                </a:lnTo>
                <a:lnTo>
                  <a:pt x="98" y="75"/>
                </a:lnTo>
                <a:lnTo>
                  <a:pt x="96" y="77"/>
                </a:lnTo>
                <a:lnTo>
                  <a:pt x="94" y="79"/>
                </a:lnTo>
                <a:lnTo>
                  <a:pt x="90" y="79"/>
                </a:lnTo>
                <a:lnTo>
                  <a:pt x="88" y="80"/>
                </a:lnTo>
                <a:lnTo>
                  <a:pt x="86" y="79"/>
                </a:lnTo>
                <a:lnTo>
                  <a:pt x="84" y="79"/>
                </a:lnTo>
                <a:lnTo>
                  <a:pt x="81" y="77"/>
                </a:lnTo>
                <a:lnTo>
                  <a:pt x="77" y="77"/>
                </a:lnTo>
                <a:lnTo>
                  <a:pt x="73" y="73"/>
                </a:lnTo>
                <a:lnTo>
                  <a:pt x="69" y="71"/>
                </a:lnTo>
                <a:lnTo>
                  <a:pt x="65" y="67"/>
                </a:lnTo>
                <a:lnTo>
                  <a:pt x="60" y="63"/>
                </a:lnTo>
                <a:lnTo>
                  <a:pt x="54" y="59"/>
                </a:lnTo>
                <a:lnTo>
                  <a:pt x="48" y="54"/>
                </a:lnTo>
                <a:lnTo>
                  <a:pt x="41" y="48"/>
                </a:lnTo>
                <a:lnTo>
                  <a:pt x="33" y="42"/>
                </a:lnTo>
                <a:lnTo>
                  <a:pt x="25" y="35"/>
                </a:lnTo>
                <a:lnTo>
                  <a:pt x="18" y="27"/>
                </a:lnTo>
                <a:lnTo>
                  <a:pt x="8" y="19"/>
                </a:lnTo>
                <a:lnTo>
                  <a:pt x="0" y="12"/>
                </a:lnTo>
                <a:lnTo>
                  <a:pt x="4" y="8"/>
                </a:lnTo>
                <a:lnTo>
                  <a:pt x="8" y="6"/>
                </a:lnTo>
                <a:lnTo>
                  <a:pt x="12" y="4"/>
                </a:lnTo>
                <a:lnTo>
                  <a:pt x="18" y="2"/>
                </a:lnTo>
                <a:lnTo>
                  <a:pt x="23" y="0"/>
                </a:lnTo>
                <a:lnTo>
                  <a:pt x="31" y="0"/>
                </a:lnTo>
                <a:lnTo>
                  <a:pt x="39" y="2"/>
                </a:lnTo>
                <a:lnTo>
                  <a:pt x="46" y="2"/>
                </a:lnTo>
                <a:lnTo>
                  <a:pt x="54" y="4"/>
                </a:lnTo>
                <a:lnTo>
                  <a:pt x="62" y="6"/>
                </a:lnTo>
                <a:lnTo>
                  <a:pt x="67" y="10"/>
                </a:lnTo>
                <a:lnTo>
                  <a:pt x="73" y="12"/>
                </a:lnTo>
                <a:lnTo>
                  <a:pt x="79" y="15"/>
                </a:lnTo>
                <a:lnTo>
                  <a:pt x="84" y="17"/>
                </a:lnTo>
                <a:lnTo>
                  <a:pt x="88" y="21"/>
                </a:lnTo>
                <a:lnTo>
                  <a:pt x="92" y="23"/>
                </a:lnTo>
                <a:lnTo>
                  <a:pt x="94" y="27"/>
                </a:lnTo>
                <a:lnTo>
                  <a:pt x="98" y="31"/>
                </a:lnTo>
                <a:lnTo>
                  <a:pt x="100" y="35"/>
                </a:lnTo>
                <a:lnTo>
                  <a:pt x="102" y="40"/>
                </a:lnTo>
                <a:lnTo>
                  <a:pt x="102" y="44"/>
                </a:lnTo>
                <a:lnTo>
                  <a:pt x="102" y="48"/>
                </a:lnTo>
                <a:lnTo>
                  <a:pt x="102" y="54"/>
                </a:lnTo>
                <a:lnTo>
                  <a:pt x="100" y="58"/>
                </a:lnTo>
                <a:lnTo>
                  <a:pt x="100" y="58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" name="Freeform 30"/>
          <p:cNvSpPr/>
          <p:nvPr/>
        </p:nvSpPr>
        <p:spPr bwMode="auto">
          <a:xfrm>
            <a:off x="2473685" y="2522451"/>
            <a:ext cx="208736" cy="370685"/>
          </a:xfrm>
          <a:custGeom>
            <a:gdLst>
              <a:gd name="T0" fmla="*/ 34 w 114"/>
              <a:gd name="T1" fmla="*/ 207 h 207"/>
              <a:gd name="T2" fmla="*/ 0 w 114"/>
              <a:gd name="T3" fmla="*/ 207 h 207"/>
              <a:gd name="T4" fmla="*/ 7 w 114"/>
              <a:gd name="T5" fmla="*/ 186 h 207"/>
              <a:gd name="T6" fmla="*/ 13 w 114"/>
              <a:gd name="T7" fmla="*/ 167 h 207"/>
              <a:gd name="T8" fmla="*/ 19 w 114"/>
              <a:gd name="T9" fmla="*/ 148 h 207"/>
              <a:gd name="T10" fmla="*/ 23 w 114"/>
              <a:gd name="T11" fmla="*/ 130 h 207"/>
              <a:gd name="T12" fmla="*/ 28 w 114"/>
              <a:gd name="T13" fmla="*/ 113 h 207"/>
              <a:gd name="T14" fmla="*/ 32 w 114"/>
              <a:gd name="T15" fmla="*/ 100 h 207"/>
              <a:gd name="T16" fmla="*/ 34 w 114"/>
              <a:gd name="T17" fmla="*/ 85 h 207"/>
              <a:gd name="T18" fmla="*/ 38 w 114"/>
              <a:gd name="T19" fmla="*/ 73 h 207"/>
              <a:gd name="T20" fmla="*/ 40 w 114"/>
              <a:gd name="T21" fmla="*/ 62 h 207"/>
              <a:gd name="T22" fmla="*/ 42 w 114"/>
              <a:gd name="T23" fmla="*/ 50 h 207"/>
              <a:gd name="T24" fmla="*/ 44 w 114"/>
              <a:gd name="T25" fmla="*/ 43 h 207"/>
              <a:gd name="T26" fmla="*/ 44 w 114"/>
              <a:gd name="T27" fmla="*/ 33 h 207"/>
              <a:gd name="T28" fmla="*/ 44 w 114"/>
              <a:gd name="T29" fmla="*/ 27 h 207"/>
              <a:gd name="T30" fmla="*/ 44 w 114"/>
              <a:gd name="T31" fmla="*/ 21 h 207"/>
              <a:gd name="T32" fmla="*/ 44 w 114"/>
              <a:gd name="T33" fmla="*/ 18 h 207"/>
              <a:gd name="T34" fmla="*/ 42 w 114"/>
              <a:gd name="T35" fmla="*/ 14 h 207"/>
              <a:gd name="T36" fmla="*/ 40 w 114"/>
              <a:gd name="T37" fmla="*/ 12 h 207"/>
              <a:gd name="T38" fmla="*/ 40 w 114"/>
              <a:gd name="T39" fmla="*/ 10 h 207"/>
              <a:gd name="T40" fmla="*/ 40 w 114"/>
              <a:gd name="T41" fmla="*/ 6 h 207"/>
              <a:gd name="T42" fmla="*/ 42 w 114"/>
              <a:gd name="T43" fmla="*/ 4 h 207"/>
              <a:gd name="T44" fmla="*/ 44 w 114"/>
              <a:gd name="T45" fmla="*/ 2 h 207"/>
              <a:gd name="T46" fmla="*/ 49 w 114"/>
              <a:gd name="T47" fmla="*/ 0 h 207"/>
              <a:gd name="T48" fmla="*/ 57 w 114"/>
              <a:gd name="T49" fmla="*/ 0 h 207"/>
              <a:gd name="T50" fmla="*/ 65 w 114"/>
              <a:gd name="T51" fmla="*/ 0 h 207"/>
              <a:gd name="T52" fmla="*/ 76 w 114"/>
              <a:gd name="T53" fmla="*/ 2 h 207"/>
              <a:gd name="T54" fmla="*/ 86 w 114"/>
              <a:gd name="T55" fmla="*/ 4 h 207"/>
              <a:gd name="T56" fmla="*/ 93 w 114"/>
              <a:gd name="T57" fmla="*/ 6 h 207"/>
              <a:gd name="T58" fmla="*/ 101 w 114"/>
              <a:gd name="T59" fmla="*/ 10 h 207"/>
              <a:gd name="T60" fmla="*/ 107 w 114"/>
              <a:gd name="T61" fmla="*/ 14 h 207"/>
              <a:gd name="T62" fmla="*/ 111 w 114"/>
              <a:gd name="T63" fmla="*/ 18 h 207"/>
              <a:gd name="T64" fmla="*/ 113 w 114"/>
              <a:gd name="T65" fmla="*/ 21 h 207"/>
              <a:gd name="T66" fmla="*/ 114 w 114"/>
              <a:gd name="T67" fmla="*/ 27 h 207"/>
              <a:gd name="T68" fmla="*/ 113 w 114"/>
              <a:gd name="T69" fmla="*/ 31 h 207"/>
              <a:gd name="T70" fmla="*/ 113 w 114"/>
              <a:gd name="T71" fmla="*/ 35 h 207"/>
              <a:gd name="T72" fmla="*/ 111 w 114"/>
              <a:gd name="T73" fmla="*/ 39 h 207"/>
              <a:gd name="T74" fmla="*/ 109 w 114"/>
              <a:gd name="T75" fmla="*/ 44 h 207"/>
              <a:gd name="T76" fmla="*/ 105 w 114"/>
              <a:gd name="T77" fmla="*/ 50 h 207"/>
              <a:gd name="T78" fmla="*/ 103 w 114"/>
              <a:gd name="T79" fmla="*/ 58 h 207"/>
              <a:gd name="T80" fmla="*/ 99 w 114"/>
              <a:gd name="T81" fmla="*/ 65 h 207"/>
              <a:gd name="T82" fmla="*/ 95 w 114"/>
              <a:gd name="T83" fmla="*/ 75 h 207"/>
              <a:gd name="T84" fmla="*/ 90 w 114"/>
              <a:gd name="T85" fmla="*/ 86 h 207"/>
              <a:gd name="T86" fmla="*/ 86 w 114"/>
              <a:gd name="T87" fmla="*/ 98 h 207"/>
              <a:gd name="T88" fmla="*/ 80 w 114"/>
              <a:gd name="T89" fmla="*/ 109 h 207"/>
              <a:gd name="T90" fmla="*/ 72 w 114"/>
              <a:gd name="T91" fmla="*/ 123 h 207"/>
              <a:gd name="T92" fmla="*/ 67 w 114"/>
              <a:gd name="T93" fmla="*/ 138 h 207"/>
              <a:gd name="T94" fmla="*/ 59 w 114"/>
              <a:gd name="T95" fmla="*/ 153 h 207"/>
              <a:gd name="T96" fmla="*/ 51 w 114"/>
              <a:gd name="T97" fmla="*/ 171 h 207"/>
              <a:gd name="T98" fmla="*/ 42 w 114"/>
              <a:gd name="T99" fmla="*/ 190 h 207"/>
              <a:gd name="T100" fmla="*/ 34 w 114"/>
              <a:gd name="T101" fmla="*/ 207 h 207"/>
              <a:gd name="T102" fmla="*/ 34 w 114"/>
              <a:gd name="T103" fmla="*/ 207 h 2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14" h="206">
                <a:moveTo>
                  <a:pt x="34" y="207"/>
                </a:moveTo>
                <a:lnTo>
                  <a:pt x="0" y="207"/>
                </a:lnTo>
                <a:lnTo>
                  <a:pt x="7" y="186"/>
                </a:lnTo>
                <a:lnTo>
                  <a:pt x="13" y="167"/>
                </a:lnTo>
                <a:lnTo>
                  <a:pt x="19" y="148"/>
                </a:lnTo>
                <a:lnTo>
                  <a:pt x="23" y="130"/>
                </a:lnTo>
                <a:lnTo>
                  <a:pt x="28" y="113"/>
                </a:lnTo>
                <a:lnTo>
                  <a:pt x="32" y="100"/>
                </a:lnTo>
                <a:lnTo>
                  <a:pt x="34" y="85"/>
                </a:lnTo>
                <a:lnTo>
                  <a:pt x="38" y="73"/>
                </a:lnTo>
                <a:lnTo>
                  <a:pt x="40" y="62"/>
                </a:lnTo>
                <a:lnTo>
                  <a:pt x="42" y="50"/>
                </a:lnTo>
                <a:lnTo>
                  <a:pt x="44" y="43"/>
                </a:lnTo>
                <a:lnTo>
                  <a:pt x="44" y="33"/>
                </a:lnTo>
                <a:lnTo>
                  <a:pt x="44" y="27"/>
                </a:lnTo>
                <a:lnTo>
                  <a:pt x="44" y="21"/>
                </a:lnTo>
                <a:lnTo>
                  <a:pt x="44" y="18"/>
                </a:lnTo>
                <a:lnTo>
                  <a:pt x="42" y="14"/>
                </a:lnTo>
                <a:lnTo>
                  <a:pt x="40" y="12"/>
                </a:lnTo>
                <a:lnTo>
                  <a:pt x="40" y="10"/>
                </a:lnTo>
                <a:lnTo>
                  <a:pt x="40" y="6"/>
                </a:lnTo>
                <a:lnTo>
                  <a:pt x="42" y="4"/>
                </a:lnTo>
                <a:lnTo>
                  <a:pt x="44" y="2"/>
                </a:lnTo>
                <a:lnTo>
                  <a:pt x="49" y="0"/>
                </a:lnTo>
                <a:lnTo>
                  <a:pt x="57" y="0"/>
                </a:lnTo>
                <a:lnTo>
                  <a:pt x="65" y="0"/>
                </a:lnTo>
                <a:lnTo>
                  <a:pt x="76" y="2"/>
                </a:lnTo>
                <a:lnTo>
                  <a:pt x="86" y="4"/>
                </a:lnTo>
                <a:lnTo>
                  <a:pt x="93" y="6"/>
                </a:lnTo>
                <a:lnTo>
                  <a:pt x="101" y="10"/>
                </a:lnTo>
                <a:lnTo>
                  <a:pt x="107" y="14"/>
                </a:lnTo>
                <a:lnTo>
                  <a:pt x="111" y="18"/>
                </a:lnTo>
                <a:lnTo>
                  <a:pt x="113" y="21"/>
                </a:lnTo>
                <a:lnTo>
                  <a:pt x="114" y="27"/>
                </a:lnTo>
                <a:lnTo>
                  <a:pt x="113" y="31"/>
                </a:lnTo>
                <a:lnTo>
                  <a:pt x="113" y="35"/>
                </a:lnTo>
                <a:lnTo>
                  <a:pt x="111" y="39"/>
                </a:lnTo>
                <a:lnTo>
                  <a:pt x="109" y="44"/>
                </a:lnTo>
                <a:lnTo>
                  <a:pt x="105" y="50"/>
                </a:lnTo>
                <a:lnTo>
                  <a:pt x="103" y="58"/>
                </a:lnTo>
                <a:lnTo>
                  <a:pt x="99" y="65"/>
                </a:lnTo>
                <a:lnTo>
                  <a:pt x="95" y="75"/>
                </a:lnTo>
                <a:lnTo>
                  <a:pt x="90" y="86"/>
                </a:lnTo>
                <a:lnTo>
                  <a:pt x="86" y="98"/>
                </a:lnTo>
                <a:lnTo>
                  <a:pt x="80" y="109"/>
                </a:lnTo>
                <a:lnTo>
                  <a:pt x="72" y="123"/>
                </a:lnTo>
                <a:lnTo>
                  <a:pt x="67" y="138"/>
                </a:lnTo>
                <a:lnTo>
                  <a:pt x="59" y="153"/>
                </a:lnTo>
                <a:lnTo>
                  <a:pt x="51" y="171"/>
                </a:lnTo>
                <a:lnTo>
                  <a:pt x="42" y="190"/>
                </a:lnTo>
                <a:lnTo>
                  <a:pt x="34" y="207"/>
                </a:lnTo>
                <a:lnTo>
                  <a:pt x="34" y="207"/>
                </a:ln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2" name="Freeform 19"/>
          <p:cNvSpPr/>
          <p:nvPr/>
        </p:nvSpPr>
        <p:spPr bwMode="auto">
          <a:xfrm>
            <a:off x="1728713" y="3012506"/>
            <a:ext cx="219531" cy="233927"/>
          </a:xfrm>
          <a:custGeom>
            <a:gdLst>
              <a:gd name="T0" fmla="*/ 28 w 120"/>
              <a:gd name="T1" fmla="*/ 55 h 132"/>
              <a:gd name="T2" fmla="*/ 21 w 120"/>
              <a:gd name="T3" fmla="*/ 48 h 132"/>
              <a:gd name="T4" fmla="*/ 15 w 120"/>
              <a:gd name="T5" fmla="*/ 40 h 132"/>
              <a:gd name="T6" fmla="*/ 9 w 120"/>
              <a:gd name="T7" fmla="*/ 33 h 132"/>
              <a:gd name="T8" fmla="*/ 5 w 120"/>
              <a:gd name="T9" fmla="*/ 25 h 132"/>
              <a:gd name="T10" fmla="*/ 3 w 120"/>
              <a:gd name="T11" fmla="*/ 17 h 132"/>
              <a:gd name="T12" fmla="*/ 2 w 120"/>
              <a:gd name="T13" fmla="*/ 12 h 132"/>
              <a:gd name="T14" fmla="*/ 0 w 120"/>
              <a:gd name="T15" fmla="*/ 6 h 132"/>
              <a:gd name="T16" fmla="*/ 0 w 120"/>
              <a:gd name="T17" fmla="*/ 0 h 132"/>
              <a:gd name="T18" fmla="*/ 21 w 120"/>
              <a:gd name="T19" fmla="*/ 8 h 132"/>
              <a:gd name="T20" fmla="*/ 44 w 120"/>
              <a:gd name="T21" fmla="*/ 15 h 132"/>
              <a:gd name="T22" fmla="*/ 63 w 120"/>
              <a:gd name="T23" fmla="*/ 27 h 132"/>
              <a:gd name="T24" fmla="*/ 84 w 120"/>
              <a:gd name="T25" fmla="*/ 38 h 132"/>
              <a:gd name="T26" fmla="*/ 91 w 120"/>
              <a:gd name="T27" fmla="*/ 46 h 132"/>
              <a:gd name="T28" fmla="*/ 99 w 120"/>
              <a:gd name="T29" fmla="*/ 54 h 132"/>
              <a:gd name="T30" fmla="*/ 107 w 120"/>
              <a:gd name="T31" fmla="*/ 61 h 132"/>
              <a:gd name="T32" fmla="*/ 110 w 120"/>
              <a:gd name="T33" fmla="*/ 69 h 132"/>
              <a:gd name="T34" fmla="*/ 114 w 120"/>
              <a:gd name="T35" fmla="*/ 75 h 132"/>
              <a:gd name="T36" fmla="*/ 118 w 120"/>
              <a:gd name="T37" fmla="*/ 80 h 132"/>
              <a:gd name="T38" fmla="*/ 120 w 120"/>
              <a:gd name="T39" fmla="*/ 88 h 132"/>
              <a:gd name="T40" fmla="*/ 120 w 120"/>
              <a:gd name="T41" fmla="*/ 94 h 132"/>
              <a:gd name="T42" fmla="*/ 120 w 120"/>
              <a:gd name="T43" fmla="*/ 101 h 132"/>
              <a:gd name="T44" fmla="*/ 120 w 120"/>
              <a:gd name="T45" fmla="*/ 107 h 132"/>
              <a:gd name="T46" fmla="*/ 120 w 120"/>
              <a:gd name="T47" fmla="*/ 113 h 132"/>
              <a:gd name="T48" fmla="*/ 120 w 120"/>
              <a:gd name="T49" fmla="*/ 119 h 132"/>
              <a:gd name="T50" fmla="*/ 120 w 120"/>
              <a:gd name="T51" fmla="*/ 120 h 132"/>
              <a:gd name="T52" fmla="*/ 118 w 120"/>
              <a:gd name="T53" fmla="*/ 124 h 132"/>
              <a:gd name="T54" fmla="*/ 118 w 120"/>
              <a:gd name="T55" fmla="*/ 126 h 132"/>
              <a:gd name="T56" fmla="*/ 116 w 120"/>
              <a:gd name="T57" fmla="*/ 128 h 132"/>
              <a:gd name="T58" fmla="*/ 114 w 120"/>
              <a:gd name="T59" fmla="*/ 130 h 132"/>
              <a:gd name="T60" fmla="*/ 112 w 120"/>
              <a:gd name="T61" fmla="*/ 130 h 132"/>
              <a:gd name="T62" fmla="*/ 110 w 120"/>
              <a:gd name="T63" fmla="*/ 132 h 132"/>
              <a:gd name="T64" fmla="*/ 109 w 120"/>
              <a:gd name="T65" fmla="*/ 132 h 132"/>
              <a:gd name="T66" fmla="*/ 107 w 120"/>
              <a:gd name="T67" fmla="*/ 130 h 132"/>
              <a:gd name="T68" fmla="*/ 103 w 120"/>
              <a:gd name="T69" fmla="*/ 130 h 132"/>
              <a:gd name="T70" fmla="*/ 99 w 120"/>
              <a:gd name="T71" fmla="*/ 126 h 132"/>
              <a:gd name="T72" fmla="*/ 95 w 120"/>
              <a:gd name="T73" fmla="*/ 124 h 132"/>
              <a:gd name="T74" fmla="*/ 88 w 120"/>
              <a:gd name="T75" fmla="*/ 120 h 132"/>
              <a:gd name="T76" fmla="*/ 80 w 120"/>
              <a:gd name="T77" fmla="*/ 115 h 132"/>
              <a:gd name="T78" fmla="*/ 74 w 120"/>
              <a:gd name="T79" fmla="*/ 107 h 132"/>
              <a:gd name="T80" fmla="*/ 70 w 120"/>
              <a:gd name="T81" fmla="*/ 99 h 132"/>
              <a:gd name="T82" fmla="*/ 68 w 120"/>
              <a:gd name="T83" fmla="*/ 96 h 132"/>
              <a:gd name="T84" fmla="*/ 65 w 120"/>
              <a:gd name="T85" fmla="*/ 92 h 132"/>
              <a:gd name="T86" fmla="*/ 61 w 120"/>
              <a:gd name="T87" fmla="*/ 86 h 132"/>
              <a:gd name="T88" fmla="*/ 55 w 120"/>
              <a:gd name="T89" fmla="*/ 82 h 132"/>
              <a:gd name="T90" fmla="*/ 49 w 120"/>
              <a:gd name="T91" fmla="*/ 77 h 132"/>
              <a:gd name="T92" fmla="*/ 44 w 120"/>
              <a:gd name="T93" fmla="*/ 71 h 132"/>
              <a:gd name="T94" fmla="*/ 36 w 120"/>
              <a:gd name="T95" fmla="*/ 63 h 132"/>
              <a:gd name="T96" fmla="*/ 28 w 120"/>
              <a:gd name="T97" fmla="*/ 55 h 132"/>
              <a:gd name="T98" fmla="*/ 28 w 120"/>
              <a:gd name="T99" fmla="*/ 55 h 1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20" h="132">
                <a:moveTo>
                  <a:pt x="28" y="55"/>
                </a:moveTo>
                <a:lnTo>
                  <a:pt x="21" y="48"/>
                </a:lnTo>
                <a:lnTo>
                  <a:pt x="15" y="40"/>
                </a:lnTo>
                <a:lnTo>
                  <a:pt x="9" y="33"/>
                </a:lnTo>
                <a:lnTo>
                  <a:pt x="5" y="25"/>
                </a:lnTo>
                <a:lnTo>
                  <a:pt x="3" y="17"/>
                </a:lnTo>
                <a:lnTo>
                  <a:pt x="2" y="12"/>
                </a:lnTo>
                <a:lnTo>
                  <a:pt x="0" y="6"/>
                </a:lnTo>
                <a:lnTo>
                  <a:pt x="0" y="0"/>
                </a:lnTo>
                <a:lnTo>
                  <a:pt x="21" y="8"/>
                </a:lnTo>
                <a:lnTo>
                  <a:pt x="44" y="15"/>
                </a:lnTo>
                <a:lnTo>
                  <a:pt x="63" y="27"/>
                </a:lnTo>
                <a:lnTo>
                  <a:pt x="84" y="38"/>
                </a:lnTo>
                <a:lnTo>
                  <a:pt x="91" y="46"/>
                </a:lnTo>
                <a:lnTo>
                  <a:pt x="99" y="54"/>
                </a:lnTo>
                <a:lnTo>
                  <a:pt x="107" y="61"/>
                </a:lnTo>
                <a:lnTo>
                  <a:pt x="110" y="69"/>
                </a:lnTo>
                <a:lnTo>
                  <a:pt x="114" y="75"/>
                </a:lnTo>
                <a:lnTo>
                  <a:pt x="118" y="80"/>
                </a:lnTo>
                <a:lnTo>
                  <a:pt x="120" y="88"/>
                </a:lnTo>
                <a:lnTo>
                  <a:pt x="120" y="94"/>
                </a:lnTo>
                <a:lnTo>
                  <a:pt x="120" y="101"/>
                </a:lnTo>
                <a:lnTo>
                  <a:pt x="120" y="107"/>
                </a:lnTo>
                <a:lnTo>
                  <a:pt x="120" y="113"/>
                </a:lnTo>
                <a:lnTo>
                  <a:pt x="120" y="119"/>
                </a:lnTo>
                <a:lnTo>
                  <a:pt x="120" y="120"/>
                </a:lnTo>
                <a:lnTo>
                  <a:pt x="118" y="124"/>
                </a:lnTo>
                <a:lnTo>
                  <a:pt x="118" y="126"/>
                </a:lnTo>
                <a:lnTo>
                  <a:pt x="116" y="128"/>
                </a:lnTo>
                <a:lnTo>
                  <a:pt x="114" y="130"/>
                </a:lnTo>
                <a:lnTo>
                  <a:pt x="112" y="130"/>
                </a:lnTo>
                <a:lnTo>
                  <a:pt x="110" y="132"/>
                </a:lnTo>
                <a:lnTo>
                  <a:pt x="109" y="132"/>
                </a:lnTo>
                <a:lnTo>
                  <a:pt x="107" y="130"/>
                </a:lnTo>
                <a:lnTo>
                  <a:pt x="103" y="130"/>
                </a:lnTo>
                <a:lnTo>
                  <a:pt x="99" y="126"/>
                </a:lnTo>
                <a:lnTo>
                  <a:pt x="95" y="124"/>
                </a:lnTo>
                <a:lnTo>
                  <a:pt x="88" y="120"/>
                </a:lnTo>
                <a:lnTo>
                  <a:pt x="80" y="115"/>
                </a:lnTo>
                <a:lnTo>
                  <a:pt x="74" y="107"/>
                </a:lnTo>
                <a:lnTo>
                  <a:pt x="70" y="99"/>
                </a:lnTo>
                <a:lnTo>
                  <a:pt x="68" y="96"/>
                </a:lnTo>
                <a:lnTo>
                  <a:pt x="65" y="92"/>
                </a:lnTo>
                <a:lnTo>
                  <a:pt x="61" y="86"/>
                </a:lnTo>
                <a:lnTo>
                  <a:pt x="55" y="82"/>
                </a:lnTo>
                <a:lnTo>
                  <a:pt x="49" y="77"/>
                </a:lnTo>
                <a:lnTo>
                  <a:pt x="44" y="71"/>
                </a:lnTo>
                <a:lnTo>
                  <a:pt x="36" y="63"/>
                </a:lnTo>
                <a:lnTo>
                  <a:pt x="28" y="55"/>
                </a:lnTo>
                <a:lnTo>
                  <a:pt x="28" y="55"/>
                </a:lnTo>
              </a:path>
            </a:pathLst>
          </a:custGeom>
          <a:solidFill>
            <a:srgbClr val="221DD3"/>
          </a:solidFill>
          <a:ln w="9525">
            <a:solidFill>
              <a:srgbClr val="221DD3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" name="Freeform 27"/>
          <p:cNvSpPr/>
          <p:nvPr/>
        </p:nvSpPr>
        <p:spPr bwMode="auto">
          <a:xfrm>
            <a:off x="1766502" y="2954317"/>
            <a:ext cx="521839" cy="518241"/>
          </a:xfrm>
          <a:custGeom>
            <a:gdLst>
              <a:gd name="T0" fmla="*/ 193 w 290"/>
              <a:gd name="T1" fmla="*/ 170 h 289"/>
              <a:gd name="T2" fmla="*/ 159 w 290"/>
              <a:gd name="T3" fmla="*/ 203 h 289"/>
              <a:gd name="T4" fmla="*/ 124 w 290"/>
              <a:gd name="T5" fmla="*/ 232 h 289"/>
              <a:gd name="T6" fmla="*/ 90 w 290"/>
              <a:gd name="T7" fmla="*/ 255 h 289"/>
              <a:gd name="T8" fmla="*/ 63 w 290"/>
              <a:gd name="T9" fmla="*/ 266 h 289"/>
              <a:gd name="T10" fmla="*/ 48 w 290"/>
              <a:gd name="T11" fmla="*/ 274 h 289"/>
              <a:gd name="T12" fmla="*/ 35 w 290"/>
              <a:gd name="T13" fmla="*/ 279 h 289"/>
              <a:gd name="T14" fmla="*/ 23 w 290"/>
              <a:gd name="T15" fmla="*/ 283 h 289"/>
              <a:gd name="T16" fmla="*/ 15 w 290"/>
              <a:gd name="T17" fmla="*/ 287 h 289"/>
              <a:gd name="T18" fmla="*/ 8 w 290"/>
              <a:gd name="T19" fmla="*/ 289 h 289"/>
              <a:gd name="T20" fmla="*/ 4 w 290"/>
              <a:gd name="T21" fmla="*/ 289 h 289"/>
              <a:gd name="T22" fmla="*/ 0 w 290"/>
              <a:gd name="T23" fmla="*/ 289 h 289"/>
              <a:gd name="T24" fmla="*/ 0 w 290"/>
              <a:gd name="T25" fmla="*/ 287 h 289"/>
              <a:gd name="T26" fmla="*/ 0 w 290"/>
              <a:gd name="T27" fmla="*/ 285 h 289"/>
              <a:gd name="T28" fmla="*/ 2 w 290"/>
              <a:gd name="T29" fmla="*/ 281 h 289"/>
              <a:gd name="T30" fmla="*/ 8 w 290"/>
              <a:gd name="T31" fmla="*/ 277 h 289"/>
              <a:gd name="T32" fmla="*/ 14 w 290"/>
              <a:gd name="T33" fmla="*/ 272 h 289"/>
              <a:gd name="T34" fmla="*/ 21 w 290"/>
              <a:gd name="T35" fmla="*/ 266 h 289"/>
              <a:gd name="T36" fmla="*/ 33 w 290"/>
              <a:gd name="T37" fmla="*/ 258 h 289"/>
              <a:gd name="T38" fmla="*/ 44 w 290"/>
              <a:gd name="T39" fmla="*/ 251 h 289"/>
              <a:gd name="T40" fmla="*/ 63 w 290"/>
              <a:gd name="T41" fmla="*/ 237 h 289"/>
              <a:gd name="T42" fmla="*/ 88 w 290"/>
              <a:gd name="T43" fmla="*/ 218 h 289"/>
              <a:gd name="T44" fmla="*/ 124 w 290"/>
              <a:gd name="T45" fmla="*/ 186 h 289"/>
              <a:gd name="T46" fmla="*/ 157 w 290"/>
              <a:gd name="T47" fmla="*/ 153 h 289"/>
              <a:gd name="T48" fmla="*/ 176 w 290"/>
              <a:gd name="T49" fmla="*/ 130 h 289"/>
              <a:gd name="T50" fmla="*/ 193 w 290"/>
              <a:gd name="T51" fmla="*/ 107 h 289"/>
              <a:gd name="T52" fmla="*/ 208 w 290"/>
              <a:gd name="T53" fmla="*/ 84 h 289"/>
              <a:gd name="T54" fmla="*/ 227 w 290"/>
              <a:gd name="T55" fmla="*/ 54 h 289"/>
              <a:gd name="T56" fmla="*/ 254 w 290"/>
              <a:gd name="T57" fmla="*/ 17 h 289"/>
              <a:gd name="T58" fmla="*/ 275 w 290"/>
              <a:gd name="T59" fmla="*/ 12 h 289"/>
              <a:gd name="T60" fmla="*/ 283 w 290"/>
              <a:gd name="T61" fmla="*/ 31 h 289"/>
              <a:gd name="T62" fmla="*/ 289 w 290"/>
              <a:gd name="T63" fmla="*/ 46 h 289"/>
              <a:gd name="T64" fmla="*/ 290 w 290"/>
              <a:gd name="T65" fmla="*/ 58 h 289"/>
              <a:gd name="T66" fmla="*/ 289 w 290"/>
              <a:gd name="T67" fmla="*/ 63 h 289"/>
              <a:gd name="T68" fmla="*/ 285 w 290"/>
              <a:gd name="T69" fmla="*/ 67 h 289"/>
              <a:gd name="T70" fmla="*/ 279 w 290"/>
              <a:gd name="T71" fmla="*/ 75 h 289"/>
              <a:gd name="T72" fmla="*/ 271 w 290"/>
              <a:gd name="T73" fmla="*/ 84 h 289"/>
              <a:gd name="T74" fmla="*/ 262 w 290"/>
              <a:gd name="T75" fmla="*/ 96 h 289"/>
              <a:gd name="T76" fmla="*/ 250 w 290"/>
              <a:gd name="T77" fmla="*/ 109 h 289"/>
              <a:gd name="T78" fmla="*/ 235 w 290"/>
              <a:gd name="T79" fmla="*/ 125 h 289"/>
              <a:gd name="T80" fmla="*/ 220 w 290"/>
              <a:gd name="T81" fmla="*/ 142 h 289"/>
              <a:gd name="T82" fmla="*/ 210 w 290"/>
              <a:gd name="T83" fmla="*/ 151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290" h="289">
                <a:moveTo>
                  <a:pt x="210" y="151"/>
                </a:moveTo>
                <a:lnTo>
                  <a:pt x="193" y="170"/>
                </a:lnTo>
                <a:lnTo>
                  <a:pt x="176" y="188"/>
                </a:lnTo>
                <a:lnTo>
                  <a:pt x="159" y="203"/>
                </a:lnTo>
                <a:lnTo>
                  <a:pt x="141" y="218"/>
                </a:lnTo>
                <a:lnTo>
                  <a:pt x="124" y="232"/>
                </a:lnTo>
                <a:lnTo>
                  <a:pt x="107" y="243"/>
                </a:lnTo>
                <a:lnTo>
                  <a:pt x="90" y="255"/>
                </a:lnTo>
                <a:lnTo>
                  <a:pt x="73" y="262"/>
                </a:lnTo>
                <a:lnTo>
                  <a:pt x="63" y="266"/>
                </a:lnTo>
                <a:lnTo>
                  <a:pt x="56" y="270"/>
                </a:lnTo>
                <a:lnTo>
                  <a:pt x="48" y="274"/>
                </a:lnTo>
                <a:lnTo>
                  <a:pt x="42" y="277"/>
                </a:lnTo>
                <a:lnTo>
                  <a:pt x="35" y="279"/>
                </a:lnTo>
                <a:lnTo>
                  <a:pt x="29" y="281"/>
                </a:lnTo>
                <a:lnTo>
                  <a:pt x="23" y="283"/>
                </a:lnTo>
                <a:lnTo>
                  <a:pt x="19" y="285"/>
                </a:lnTo>
                <a:lnTo>
                  <a:pt x="15" y="287"/>
                </a:lnTo>
                <a:lnTo>
                  <a:pt x="12" y="289"/>
                </a:lnTo>
                <a:lnTo>
                  <a:pt x="8" y="289"/>
                </a:lnTo>
                <a:lnTo>
                  <a:pt x="6" y="289"/>
                </a:lnTo>
                <a:lnTo>
                  <a:pt x="4" y="289"/>
                </a:lnTo>
                <a:lnTo>
                  <a:pt x="2" y="289"/>
                </a:lnTo>
                <a:lnTo>
                  <a:pt x="0" y="289"/>
                </a:lnTo>
                <a:lnTo>
                  <a:pt x="0" y="289"/>
                </a:lnTo>
                <a:lnTo>
                  <a:pt x="0" y="287"/>
                </a:lnTo>
                <a:lnTo>
                  <a:pt x="0" y="287"/>
                </a:lnTo>
                <a:lnTo>
                  <a:pt x="0" y="285"/>
                </a:lnTo>
                <a:lnTo>
                  <a:pt x="2" y="283"/>
                </a:lnTo>
                <a:lnTo>
                  <a:pt x="2" y="281"/>
                </a:lnTo>
                <a:lnTo>
                  <a:pt x="4" y="279"/>
                </a:lnTo>
                <a:lnTo>
                  <a:pt x="8" y="277"/>
                </a:lnTo>
                <a:lnTo>
                  <a:pt x="10" y="276"/>
                </a:lnTo>
                <a:lnTo>
                  <a:pt x="14" y="272"/>
                </a:lnTo>
                <a:lnTo>
                  <a:pt x="17" y="270"/>
                </a:lnTo>
                <a:lnTo>
                  <a:pt x="21" y="266"/>
                </a:lnTo>
                <a:lnTo>
                  <a:pt x="27" y="262"/>
                </a:lnTo>
                <a:lnTo>
                  <a:pt x="33" y="258"/>
                </a:lnTo>
                <a:lnTo>
                  <a:pt x="38" y="255"/>
                </a:lnTo>
                <a:lnTo>
                  <a:pt x="44" y="251"/>
                </a:lnTo>
                <a:lnTo>
                  <a:pt x="52" y="245"/>
                </a:lnTo>
                <a:lnTo>
                  <a:pt x="63" y="237"/>
                </a:lnTo>
                <a:lnTo>
                  <a:pt x="77" y="228"/>
                </a:lnTo>
                <a:lnTo>
                  <a:pt x="88" y="218"/>
                </a:lnTo>
                <a:lnTo>
                  <a:pt x="101" y="209"/>
                </a:lnTo>
                <a:lnTo>
                  <a:pt x="124" y="186"/>
                </a:lnTo>
                <a:lnTo>
                  <a:pt x="147" y="165"/>
                </a:lnTo>
                <a:lnTo>
                  <a:pt x="157" y="153"/>
                </a:lnTo>
                <a:lnTo>
                  <a:pt x="168" y="142"/>
                </a:lnTo>
                <a:lnTo>
                  <a:pt x="176" y="130"/>
                </a:lnTo>
                <a:lnTo>
                  <a:pt x="185" y="119"/>
                </a:lnTo>
                <a:lnTo>
                  <a:pt x="193" y="107"/>
                </a:lnTo>
                <a:lnTo>
                  <a:pt x="201" y="96"/>
                </a:lnTo>
                <a:lnTo>
                  <a:pt x="208" y="84"/>
                </a:lnTo>
                <a:lnTo>
                  <a:pt x="214" y="75"/>
                </a:lnTo>
                <a:lnTo>
                  <a:pt x="227" y="54"/>
                </a:lnTo>
                <a:lnTo>
                  <a:pt x="239" y="37"/>
                </a:lnTo>
                <a:lnTo>
                  <a:pt x="254" y="17"/>
                </a:lnTo>
                <a:lnTo>
                  <a:pt x="269" y="0"/>
                </a:lnTo>
                <a:lnTo>
                  <a:pt x="275" y="12"/>
                </a:lnTo>
                <a:lnTo>
                  <a:pt x="279" y="21"/>
                </a:lnTo>
                <a:lnTo>
                  <a:pt x="283" y="31"/>
                </a:lnTo>
                <a:lnTo>
                  <a:pt x="287" y="39"/>
                </a:lnTo>
                <a:lnTo>
                  <a:pt x="289" y="46"/>
                </a:lnTo>
                <a:lnTo>
                  <a:pt x="290" y="52"/>
                </a:lnTo>
                <a:lnTo>
                  <a:pt x="290" y="58"/>
                </a:lnTo>
                <a:lnTo>
                  <a:pt x="289" y="61"/>
                </a:lnTo>
                <a:lnTo>
                  <a:pt x="289" y="63"/>
                </a:lnTo>
                <a:lnTo>
                  <a:pt x="287" y="65"/>
                </a:lnTo>
                <a:lnTo>
                  <a:pt x="285" y="67"/>
                </a:lnTo>
                <a:lnTo>
                  <a:pt x="283" y="71"/>
                </a:lnTo>
                <a:lnTo>
                  <a:pt x="279" y="75"/>
                </a:lnTo>
                <a:lnTo>
                  <a:pt x="275" y="81"/>
                </a:lnTo>
                <a:lnTo>
                  <a:pt x="271" y="84"/>
                </a:lnTo>
                <a:lnTo>
                  <a:pt x="268" y="90"/>
                </a:lnTo>
                <a:lnTo>
                  <a:pt x="262" y="96"/>
                </a:lnTo>
                <a:lnTo>
                  <a:pt x="256" y="102"/>
                </a:lnTo>
                <a:lnTo>
                  <a:pt x="250" y="109"/>
                </a:lnTo>
                <a:lnTo>
                  <a:pt x="243" y="117"/>
                </a:lnTo>
                <a:lnTo>
                  <a:pt x="235" y="125"/>
                </a:lnTo>
                <a:lnTo>
                  <a:pt x="227" y="132"/>
                </a:lnTo>
                <a:lnTo>
                  <a:pt x="220" y="142"/>
                </a:lnTo>
                <a:lnTo>
                  <a:pt x="210" y="151"/>
                </a:lnTo>
                <a:lnTo>
                  <a:pt x="210" y="151"/>
                </a:lnTo>
              </a:path>
            </a:pathLst>
          </a:custGeom>
          <a:solidFill>
            <a:srgbClr val="221DD3"/>
          </a:solidFill>
          <a:ln w="9525">
            <a:solidFill>
              <a:srgbClr val="221DD3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4" name="Freeform 14"/>
          <p:cNvSpPr/>
          <p:nvPr/>
        </p:nvSpPr>
        <p:spPr bwMode="auto">
          <a:xfrm>
            <a:off x="2515073" y="3415804"/>
            <a:ext cx="334696" cy="215934"/>
          </a:xfrm>
          <a:custGeom>
            <a:gdLst>
              <a:gd name="T0" fmla="*/ 38 w 185"/>
              <a:gd name="T1" fmla="*/ 38 h 120"/>
              <a:gd name="T2" fmla="*/ 28 w 185"/>
              <a:gd name="T3" fmla="*/ 32 h 120"/>
              <a:gd name="T4" fmla="*/ 21 w 185"/>
              <a:gd name="T5" fmla="*/ 28 h 120"/>
              <a:gd name="T6" fmla="*/ 15 w 185"/>
              <a:gd name="T7" fmla="*/ 22 h 120"/>
              <a:gd name="T8" fmla="*/ 9 w 185"/>
              <a:gd name="T9" fmla="*/ 19 h 120"/>
              <a:gd name="T10" fmla="*/ 6 w 185"/>
              <a:gd name="T11" fmla="*/ 13 h 120"/>
              <a:gd name="T12" fmla="*/ 2 w 185"/>
              <a:gd name="T13" fmla="*/ 9 h 120"/>
              <a:gd name="T14" fmla="*/ 0 w 185"/>
              <a:gd name="T15" fmla="*/ 3 h 120"/>
              <a:gd name="T16" fmla="*/ 0 w 185"/>
              <a:gd name="T17" fmla="*/ 0 h 120"/>
              <a:gd name="T18" fmla="*/ 13 w 185"/>
              <a:gd name="T19" fmla="*/ 0 h 120"/>
              <a:gd name="T20" fmla="*/ 27 w 185"/>
              <a:gd name="T21" fmla="*/ 0 h 120"/>
              <a:gd name="T22" fmla="*/ 38 w 185"/>
              <a:gd name="T23" fmla="*/ 0 h 120"/>
              <a:gd name="T24" fmla="*/ 50 w 185"/>
              <a:gd name="T25" fmla="*/ 0 h 120"/>
              <a:gd name="T26" fmla="*/ 61 w 185"/>
              <a:gd name="T27" fmla="*/ 0 h 120"/>
              <a:gd name="T28" fmla="*/ 71 w 185"/>
              <a:gd name="T29" fmla="*/ 1 h 120"/>
              <a:gd name="T30" fmla="*/ 80 w 185"/>
              <a:gd name="T31" fmla="*/ 1 h 120"/>
              <a:gd name="T32" fmla="*/ 88 w 185"/>
              <a:gd name="T33" fmla="*/ 3 h 120"/>
              <a:gd name="T34" fmla="*/ 103 w 185"/>
              <a:gd name="T35" fmla="*/ 7 h 120"/>
              <a:gd name="T36" fmla="*/ 116 w 185"/>
              <a:gd name="T37" fmla="*/ 13 h 120"/>
              <a:gd name="T38" fmla="*/ 130 w 185"/>
              <a:gd name="T39" fmla="*/ 19 h 120"/>
              <a:gd name="T40" fmla="*/ 143 w 185"/>
              <a:gd name="T41" fmla="*/ 24 h 120"/>
              <a:gd name="T42" fmla="*/ 155 w 185"/>
              <a:gd name="T43" fmla="*/ 34 h 120"/>
              <a:gd name="T44" fmla="*/ 158 w 185"/>
              <a:gd name="T45" fmla="*/ 38 h 120"/>
              <a:gd name="T46" fmla="*/ 164 w 185"/>
              <a:gd name="T47" fmla="*/ 42 h 120"/>
              <a:gd name="T48" fmla="*/ 168 w 185"/>
              <a:gd name="T49" fmla="*/ 45 h 120"/>
              <a:gd name="T50" fmla="*/ 172 w 185"/>
              <a:gd name="T51" fmla="*/ 49 h 120"/>
              <a:gd name="T52" fmla="*/ 174 w 185"/>
              <a:gd name="T53" fmla="*/ 51 h 120"/>
              <a:gd name="T54" fmla="*/ 176 w 185"/>
              <a:gd name="T55" fmla="*/ 55 h 120"/>
              <a:gd name="T56" fmla="*/ 177 w 185"/>
              <a:gd name="T57" fmla="*/ 63 h 120"/>
              <a:gd name="T58" fmla="*/ 179 w 185"/>
              <a:gd name="T59" fmla="*/ 70 h 120"/>
              <a:gd name="T60" fmla="*/ 181 w 185"/>
              <a:gd name="T61" fmla="*/ 80 h 120"/>
              <a:gd name="T62" fmla="*/ 183 w 185"/>
              <a:gd name="T63" fmla="*/ 89 h 120"/>
              <a:gd name="T64" fmla="*/ 185 w 185"/>
              <a:gd name="T65" fmla="*/ 95 h 120"/>
              <a:gd name="T66" fmla="*/ 185 w 185"/>
              <a:gd name="T67" fmla="*/ 101 h 120"/>
              <a:gd name="T68" fmla="*/ 185 w 185"/>
              <a:gd name="T69" fmla="*/ 105 h 120"/>
              <a:gd name="T70" fmla="*/ 185 w 185"/>
              <a:gd name="T71" fmla="*/ 108 h 120"/>
              <a:gd name="T72" fmla="*/ 183 w 185"/>
              <a:gd name="T73" fmla="*/ 112 h 120"/>
              <a:gd name="T74" fmla="*/ 183 w 185"/>
              <a:gd name="T75" fmla="*/ 116 h 120"/>
              <a:gd name="T76" fmla="*/ 181 w 185"/>
              <a:gd name="T77" fmla="*/ 118 h 120"/>
              <a:gd name="T78" fmla="*/ 179 w 185"/>
              <a:gd name="T79" fmla="*/ 120 h 120"/>
              <a:gd name="T80" fmla="*/ 177 w 185"/>
              <a:gd name="T81" fmla="*/ 120 h 120"/>
              <a:gd name="T82" fmla="*/ 174 w 185"/>
              <a:gd name="T83" fmla="*/ 120 h 120"/>
              <a:gd name="T84" fmla="*/ 168 w 185"/>
              <a:gd name="T85" fmla="*/ 118 h 120"/>
              <a:gd name="T86" fmla="*/ 162 w 185"/>
              <a:gd name="T87" fmla="*/ 114 h 120"/>
              <a:gd name="T88" fmla="*/ 155 w 185"/>
              <a:gd name="T89" fmla="*/ 110 h 120"/>
              <a:gd name="T90" fmla="*/ 145 w 185"/>
              <a:gd name="T91" fmla="*/ 105 h 120"/>
              <a:gd name="T92" fmla="*/ 135 w 185"/>
              <a:gd name="T93" fmla="*/ 97 h 120"/>
              <a:gd name="T94" fmla="*/ 126 w 185"/>
              <a:gd name="T95" fmla="*/ 89 h 120"/>
              <a:gd name="T96" fmla="*/ 103 w 185"/>
              <a:gd name="T97" fmla="*/ 74 h 120"/>
              <a:gd name="T98" fmla="*/ 82 w 185"/>
              <a:gd name="T99" fmla="*/ 61 h 120"/>
              <a:gd name="T100" fmla="*/ 59 w 185"/>
              <a:gd name="T101" fmla="*/ 49 h 120"/>
              <a:gd name="T102" fmla="*/ 38 w 185"/>
              <a:gd name="T103" fmla="*/ 38 h 120"/>
              <a:gd name="T104" fmla="*/ 38 w 185"/>
              <a:gd name="T105" fmla="*/ 38 h 1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85" h="120">
                <a:moveTo>
                  <a:pt x="38" y="38"/>
                </a:moveTo>
                <a:lnTo>
                  <a:pt x="28" y="32"/>
                </a:lnTo>
                <a:lnTo>
                  <a:pt x="21" y="28"/>
                </a:lnTo>
                <a:lnTo>
                  <a:pt x="15" y="22"/>
                </a:lnTo>
                <a:lnTo>
                  <a:pt x="9" y="19"/>
                </a:lnTo>
                <a:lnTo>
                  <a:pt x="6" y="13"/>
                </a:lnTo>
                <a:lnTo>
                  <a:pt x="2" y="9"/>
                </a:lnTo>
                <a:lnTo>
                  <a:pt x="0" y="3"/>
                </a:lnTo>
                <a:lnTo>
                  <a:pt x="0" y="0"/>
                </a:lnTo>
                <a:lnTo>
                  <a:pt x="13" y="0"/>
                </a:lnTo>
                <a:lnTo>
                  <a:pt x="27" y="0"/>
                </a:lnTo>
                <a:lnTo>
                  <a:pt x="38" y="0"/>
                </a:lnTo>
                <a:lnTo>
                  <a:pt x="50" y="0"/>
                </a:lnTo>
                <a:lnTo>
                  <a:pt x="61" y="0"/>
                </a:lnTo>
                <a:lnTo>
                  <a:pt x="71" y="1"/>
                </a:lnTo>
                <a:lnTo>
                  <a:pt x="80" y="1"/>
                </a:lnTo>
                <a:lnTo>
                  <a:pt x="88" y="3"/>
                </a:lnTo>
                <a:lnTo>
                  <a:pt x="103" y="7"/>
                </a:lnTo>
                <a:lnTo>
                  <a:pt x="116" y="13"/>
                </a:lnTo>
                <a:lnTo>
                  <a:pt x="130" y="19"/>
                </a:lnTo>
                <a:lnTo>
                  <a:pt x="143" y="24"/>
                </a:lnTo>
                <a:lnTo>
                  <a:pt x="155" y="34"/>
                </a:lnTo>
                <a:lnTo>
                  <a:pt x="158" y="38"/>
                </a:lnTo>
                <a:lnTo>
                  <a:pt x="164" y="42"/>
                </a:lnTo>
                <a:lnTo>
                  <a:pt x="168" y="45"/>
                </a:lnTo>
                <a:lnTo>
                  <a:pt x="172" y="49"/>
                </a:lnTo>
                <a:lnTo>
                  <a:pt x="174" y="51"/>
                </a:lnTo>
                <a:lnTo>
                  <a:pt x="176" y="55"/>
                </a:lnTo>
                <a:lnTo>
                  <a:pt x="177" y="63"/>
                </a:lnTo>
                <a:lnTo>
                  <a:pt x="179" y="70"/>
                </a:lnTo>
                <a:lnTo>
                  <a:pt x="181" y="80"/>
                </a:lnTo>
                <a:lnTo>
                  <a:pt x="183" y="89"/>
                </a:lnTo>
                <a:lnTo>
                  <a:pt x="185" y="95"/>
                </a:lnTo>
                <a:lnTo>
                  <a:pt x="185" y="101"/>
                </a:lnTo>
                <a:lnTo>
                  <a:pt x="185" y="105"/>
                </a:lnTo>
                <a:lnTo>
                  <a:pt x="185" y="108"/>
                </a:lnTo>
                <a:lnTo>
                  <a:pt x="183" y="112"/>
                </a:lnTo>
                <a:lnTo>
                  <a:pt x="183" y="116"/>
                </a:lnTo>
                <a:lnTo>
                  <a:pt x="181" y="118"/>
                </a:lnTo>
                <a:lnTo>
                  <a:pt x="179" y="120"/>
                </a:lnTo>
                <a:lnTo>
                  <a:pt x="177" y="120"/>
                </a:lnTo>
                <a:lnTo>
                  <a:pt x="174" y="120"/>
                </a:lnTo>
                <a:lnTo>
                  <a:pt x="168" y="118"/>
                </a:lnTo>
                <a:lnTo>
                  <a:pt x="162" y="114"/>
                </a:lnTo>
                <a:lnTo>
                  <a:pt x="155" y="110"/>
                </a:lnTo>
                <a:lnTo>
                  <a:pt x="145" y="105"/>
                </a:lnTo>
                <a:lnTo>
                  <a:pt x="135" y="97"/>
                </a:lnTo>
                <a:lnTo>
                  <a:pt x="126" y="89"/>
                </a:lnTo>
                <a:lnTo>
                  <a:pt x="103" y="74"/>
                </a:lnTo>
                <a:lnTo>
                  <a:pt x="82" y="61"/>
                </a:lnTo>
                <a:lnTo>
                  <a:pt x="59" y="49"/>
                </a:lnTo>
                <a:lnTo>
                  <a:pt x="38" y="38"/>
                </a:lnTo>
                <a:lnTo>
                  <a:pt x="38" y="38"/>
                </a:lnTo>
              </a:path>
            </a:pathLst>
          </a:custGeom>
          <a:solidFill>
            <a:srgbClr val="221DD3"/>
          </a:solidFill>
          <a:ln w="9525">
            <a:solidFill>
              <a:srgbClr val="221DD3"/>
            </a:solidFill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7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9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78" grpId="0"/>
      <p:bldP spid="79" grpId="0"/>
      <p:bldP spid="126" grpId="0"/>
      <p:bldP spid="127" grpId="0"/>
      <p:bldP spid="128" grpId="0"/>
      <p:bldP spid="129" grpId="0"/>
      <p:bldP spid="130" grpId="0"/>
      <p:bldP spid="131" grpId="0"/>
      <p:bldP spid="132" grpId="0"/>
      <p:bldP spid="133" grpId="0"/>
      <p:bldP spid="134" grpId="0"/>
      <p:bldP spid="135" grpId="0"/>
      <p:bldP spid="140" grpId="0"/>
      <p:bldP spid="141" grpId="0"/>
      <p:bldP spid="142" grpId="0"/>
      <p:bldP spid="143" grpId="0"/>
      <p:bldP spid="144" grpId="0"/>
      <p:bldP spid="145" grpId="0"/>
      <p:bldP spid="146" grpId="0"/>
      <p:bldP spid="152" grpId="0"/>
      <p:bldP spid="153" grpId="0"/>
      <p:bldP spid="1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5"/>
          <p:cNvSpPr txBox="1"/>
          <p:nvPr/>
        </p:nvSpPr>
        <p:spPr>
          <a:xfrm>
            <a:off x="1146853" y="448148"/>
            <a:ext cx="4533188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任务</a:t>
            </a:r>
            <a:r>
              <a:rPr kumimoji="1" lang="en-US" altLang="zh-CN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kumimoji="1" lang="zh-CN" altLang="en-US" sz="3200" b="1" smtClean="0">
                <a:solidFill>
                  <a:prstClr val="black"/>
                </a:solidFill>
                <a:latin typeface="TeamViewer15" pitchFamily="82"/>
                <a:ea typeface="黑体" panose="02010609060101010101" pitchFamily="49" charset="-122"/>
              </a:rPr>
              <a:t>读前准备</a:t>
            </a:r>
            <a:endParaRPr kumimoji="1" lang="en-US" altLang="zh-CN" sz="3200" b="1" smtClean="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020598" y="372290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39552" y="290141"/>
            <a:ext cx="648072" cy="987574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707904" y="987574"/>
            <a:ext cx="182614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 smtClean="0">
                <a:solidFill>
                  <a:srgbClr val="BBB094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资料</a:t>
            </a:r>
            <a:r>
              <a:rPr lang="zh-CN" altLang="zh-CN" sz="3200" b="1">
                <a:solidFill>
                  <a:srgbClr val="BBB094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链接</a:t>
            </a:r>
            <a:endParaRPr lang="zh-CN" altLang="zh-CN" sz="3200" b="1">
              <a:solidFill>
                <a:srgbClr val="BBB094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83568" y="1635646"/>
            <a:ext cx="792088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抗美援朝战争</a:t>
            </a:r>
            <a:endParaRPr lang="zh-CN" altLang="zh-CN"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1950</a:t>
            </a:r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年，在朝鲜半岛上爆发了朝鲜战争。以美国为首的“联合国军”入侵</a:t>
            </a: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朝鲜</a:t>
            </a:r>
            <a:r>
              <a:rPr lang="zh-CN" altLang="en-US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战火</a:t>
            </a:r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烧到了鸭绿江边，严重威胁中国安全。为了抗美援朝，保家卫国，中国人民志愿军被迫赴朝抗战。</a:t>
            </a: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其中</a:t>
            </a:r>
            <a:r>
              <a:rPr lang="zh-CN" altLang="en-US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上</a:t>
            </a:r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甘岭战役是整个抗美援朝战争中最惨烈的战役。</a:t>
            </a:r>
            <a:endParaRPr lang="zh-CN" altLang="zh-CN"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EE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14"/>
          <p:cNvSpPr txBox="1"/>
          <p:nvPr/>
        </p:nvSpPr>
        <p:spPr>
          <a:xfrm>
            <a:off x="313453" y="699542"/>
            <a:ext cx="8712968" cy="757126"/>
          </a:xfrm>
          <a:prstGeom prst="rect">
            <a:avLst/>
          </a:prstGeom>
          <a:noFill/>
        </p:spPr>
        <p:txBody>
          <a:bodyPr wrap="square" lIns="91436" tIns="45718" rIns="91436" bIns="45718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</a:pPr>
            <a:r>
              <a:rPr lang="zh-CN" altLang="en-US" sz="36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恭喜</a:t>
            </a:r>
            <a:r>
              <a:rPr lang="zh-CN" altLang="en-US" sz="36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你做好</a:t>
            </a:r>
            <a:r>
              <a:rPr lang="zh-CN" altLang="en-US" sz="36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准备，下面我们来读故事吧！</a:t>
            </a:r>
            <a:endParaRPr lang="zh-CN" altLang="en-US" sz="36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017786"/>
            <a:ext cx="4083918" cy="408391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4"/>
          <p:cNvSpPr txBox="1"/>
          <p:nvPr/>
        </p:nvSpPr>
        <p:spPr>
          <a:xfrm>
            <a:off x="2009030" y="1995686"/>
            <a:ext cx="4515973" cy="830993"/>
          </a:xfrm>
          <a:prstGeom prst="rect">
            <a:avLst/>
          </a:prstGeom>
          <a:noFill/>
        </p:spPr>
        <p:txBody>
          <a:bodyPr wrap="none" lIns="91436" tIns="45718" rIns="91436" bIns="45718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48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英雄</a:t>
            </a:r>
            <a:r>
              <a:rPr lang="zh-CN" altLang="en-US" sz="4800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事迹我来读</a:t>
            </a:r>
            <a:endParaRPr lang="zh-CN" altLang="en-US" sz="48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11560" y="699542"/>
            <a:ext cx="801213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请你有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感情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地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朗读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课文，完善下面的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框架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zh-CN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57248" y="2415768"/>
            <a:ext cx="504056" cy="1364596"/>
            <a:chOff x="1043608" y="1740518"/>
            <a:chExt cx="504056" cy="1364596"/>
          </a:xfrm>
        </p:grpSpPr>
        <p:sp>
          <p:nvSpPr>
            <p:cNvPr id="4" name="圆角矩形 3"/>
            <p:cNvSpPr/>
            <p:nvPr/>
          </p:nvSpPr>
          <p:spPr>
            <a:xfrm>
              <a:off x="1043608" y="1740518"/>
              <a:ext cx="504056" cy="1364596"/>
            </a:xfrm>
            <a:prstGeom prst="roundRect">
              <a:avLst/>
            </a:prstGeom>
            <a:solidFill>
              <a:srgbClr val="70A68F"/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043608" y="1769842"/>
              <a:ext cx="43204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黄继光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cxnSp>
        <p:nvCxnSpPr>
          <p:cNvPr id="6" name="直接连接符 5"/>
          <p:cNvCxnSpPr/>
          <p:nvPr/>
        </p:nvCxnSpPr>
        <p:spPr>
          <a:xfrm>
            <a:off x="1034454" y="3040078"/>
            <a:ext cx="396044" cy="1"/>
          </a:xfrm>
          <a:prstGeom prst="line">
            <a:avLst/>
          </a:prstGeom>
          <a:ln w="28575">
            <a:solidFill>
              <a:srgbClr val="414A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左中括号 6"/>
          <p:cNvSpPr/>
          <p:nvPr/>
        </p:nvSpPr>
        <p:spPr>
          <a:xfrm>
            <a:off x="1214474" y="1739141"/>
            <a:ext cx="216024" cy="2525384"/>
          </a:xfrm>
          <a:prstGeom prst="leftBracket">
            <a:avLst/>
          </a:prstGeom>
          <a:ln w="28575">
            <a:solidFill>
              <a:srgbClr val="414A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0" name="直接连接符 9"/>
          <p:cNvCxnSpPr/>
          <p:nvPr/>
        </p:nvCxnSpPr>
        <p:spPr>
          <a:xfrm flipV="1">
            <a:off x="1965216" y="3059735"/>
            <a:ext cx="287101" cy="13323"/>
          </a:xfrm>
          <a:prstGeom prst="line">
            <a:avLst/>
          </a:prstGeom>
          <a:ln w="28575">
            <a:solidFill>
              <a:srgbClr val="414A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1322486" y="2803704"/>
            <a:ext cx="1890261" cy="430887"/>
          </a:xfrm>
          <a:prstGeom prst="rect">
            <a:avLst/>
          </a:prstGeom>
          <a:solidFill>
            <a:srgbClr val="5B838F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5-11</a:t>
            </a:r>
            <a:r>
              <a:rPr lang="zh-CN" altLang="en-US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397291" y="4049081"/>
            <a:ext cx="1604927" cy="430887"/>
          </a:xfrm>
          <a:prstGeom prst="rect">
            <a:avLst/>
          </a:prstGeom>
          <a:solidFill>
            <a:srgbClr val="5B838F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12</a:t>
            </a:r>
            <a:r>
              <a:rPr lang="zh-CN" altLang="en-US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13" name="直接连接符 12"/>
          <p:cNvCxnSpPr/>
          <p:nvPr/>
        </p:nvCxnSpPr>
        <p:spPr>
          <a:xfrm flipV="1">
            <a:off x="2778058" y="1739210"/>
            <a:ext cx="769245" cy="69"/>
          </a:xfrm>
          <a:prstGeom prst="line">
            <a:avLst/>
          </a:prstGeom>
          <a:ln w="28575">
            <a:solidFill>
              <a:srgbClr val="5C6F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>
            <a:stCxn id="11" idx="3"/>
            <a:endCxn id="16" idx="1"/>
          </p:cNvCxnSpPr>
          <p:nvPr/>
        </p:nvCxnSpPr>
        <p:spPr>
          <a:xfrm>
            <a:off x="3212747" y="3019148"/>
            <a:ext cx="334557" cy="9331"/>
          </a:xfrm>
          <a:prstGeom prst="line">
            <a:avLst/>
          </a:prstGeom>
          <a:ln w="28575">
            <a:solidFill>
              <a:srgbClr val="414A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3547304" y="1370261"/>
            <a:ext cx="5112567" cy="769441"/>
          </a:xfrm>
          <a:prstGeom prst="rect">
            <a:avLst/>
          </a:prstGeom>
          <a:solidFill>
            <a:srgbClr val="BBB094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黄</a:t>
            </a:r>
            <a:r>
              <a:rPr lang="zh-CN" altLang="en-US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继光所在部队接到了夺取高地的</a:t>
            </a:r>
            <a:r>
              <a:rPr lang="zh-CN" altLang="en-US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任务。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547304" y="2643758"/>
            <a:ext cx="5112567" cy="769441"/>
          </a:xfrm>
          <a:prstGeom prst="rect">
            <a:avLst/>
          </a:prstGeom>
          <a:solidFill>
            <a:srgbClr val="BBB094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写黄</a:t>
            </a:r>
            <a:r>
              <a:rPr lang="zh-CN" altLang="en-US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继光主动请战，英勇战斗，壮烈牺牲的</a:t>
            </a:r>
            <a:r>
              <a:rPr lang="zh-CN" altLang="en-US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经过。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372358" y="1523836"/>
            <a:ext cx="1747594" cy="430887"/>
          </a:xfrm>
          <a:prstGeom prst="rect">
            <a:avLst/>
          </a:prstGeom>
          <a:solidFill>
            <a:srgbClr val="5B838F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1-4</a:t>
            </a:r>
            <a:r>
              <a:rPr lang="zh-CN" altLang="en-US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25" name="直接连接符 24"/>
          <p:cNvCxnSpPr>
            <a:stCxn id="12" idx="3"/>
            <a:endCxn id="35" idx="1"/>
          </p:cNvCxnSpPr>
          <p:nvPr/>
        </p:nvCxnSpPr>
        <p:spPr>
          <a:xfrm flipV="1">
            <a:off x="3002218" y="4252615"/>
            <a:ext cx="545085" cy="11910"/>
          </a:xfrm>
          <a:prstGeom prst="line">
            <a:avLst/>
          </a:prstGeom>
          <a:ln w="28575">
            <a:solidFill>
              <a:srgbClr val="414A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4"/>
          <p:cNvSpPr/>
          <p:nvPr/>
        </p:nvSpPr>
        <p:spPr>
          <a:xfrm>
            <a:off x="3547303" y="3867894"/>
            <a:ext cx="5112567" cy="769441"/>
          </a:xfrm>
          <a:prstGeom prst="rect">
            <a:avLst/>
          </a:prstGeom>
          <a:solidFill>
            <a:srgbClr val="BBB094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黄</a:t>
            </a:r>
            <a:r>
              <a:rPr lang="zh-CN" altLang="en-US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继光牺牲后，部队消灭了阵地上的全部</a:t>
            </a:r>
            <a:r>
              <a:rPr lang="zh-CN" altLang="en-US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敌人。</a:t>
            </a:r>
            <a:endParaRPr lang="zh-CN" altLang="zh-CN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67544" y="678925"/>
            <a:ext cx="835292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尝试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用一句话概括课文的内容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，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跟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小组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的同学说一说。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75556" y="2067694"/>
            <a:ext cx="8136904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黄</a:t>
            </a:r>
            <a:r>
              <a:rPr lang="zh-CN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继光在</a:t>
            </a:r>
            <a:r>
              <a:rPr lang="en-US" altLang="zh-CN" sz="2800" b="1" u="sng">
                <a:latin typeface="楷体" panose="02010609060101010101" pitchFamily="49" charset="-122"/>
                <a:ea typeface="楷体" panose="02010609060101010101" pitchFamily="49" charset="-122"/>
              </a:rPr>
              <a:t>       </a:t>
            </a:r>
            <a:r>
              <a:rPr lang="zh-CN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战役中，为了战斗的胜利，用胸膛</a:t>
            </a:r>
            <a:r>
              <a:rPr lang="en-US" altLang="zh-CN" sz="2800" b="1" u="sng">
                <a:latin typeface="楷体" panose="02010609060101010101" pitchFamily="49" charset="-122"/>
                <a:ea typeface="楷体" panose="02010609060101010101" pitchFamily="49" charset="-122"/>
              </a:rPr>
              <a:t>                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而</a:t>
            </a:r>
            <a:r>
              <a:rPr lang="en-US" altLang="zh-CN" sz="2800" b="1" u="sng" smtClean="0">
                <a:latin typeface="楷体" panose="02010609060101010101" pitchFamily="49" charset="-122"/>
                <a:ea typeface="楷体" panose="02010609060101010101" pitchFamily="49" charset="-122"/>
              </a:rPr>
              <a:t>         </a:t>
            </a:r>
            <a:r>
              <a:rPr lang="zh-CN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的英雄事迹。</a:t>
            </a:r>
            <a:endParaRPr lang="zh-CN" alt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771800" y="2139702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上甘岭</a:t>
            </a:r>
            <a:endParaRPr lang="zh-CN" altLang="en-US"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862604" y="2768610"/>
            <a:ext cx="270939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堵住敌人的枪口</a:t>
            </a:r>
            <a:endParaRPr lang="zh-CN" altLang="en-US"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010042" y="2787774"/>
            <a:ext cx="165019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壮烈牺牲</a:t>
            </a:r>
            <a:endParaRPr lang="zh-CN" altLang="en-US"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48"/>
          <p:cNvSpPr txBox="1"/>
          <p:nvPr/>
        </p:nvSpPr>
        <p:spPr>
          <a:xfrm>
            <a:off x="3599077" y="1285538"/>
            <a:ext cx="3447893" cy="1084912"/>
          </a:xfrm>
          <a:prstGeom prst="rect">
            <a:avLst/>
          </a:prstGeom>
          <a:noFill/>
          <a:ln w="19050">
            <a:noFill/>
          </a:ln>
          <a:effectLst>
            <a:softEdge rad="31750"/>
          </a:effectLst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6600" b="1">
                <a:ln w="0"/>
                <a:solidFill>
                  <a:prstClr val="black"/>
                </a:solidFill>
                <a:latin typeface="宋体" panose="02010600030101010101" pitchFamily="2" charset="-122"/>
              </a:rPr>
              <a:t>黄继光</a:t>
            </a:r>
            <a:endParaRPr lang="zh-CN" altLang="zh-CN" sz="6600" b="1">
              <a:ln w="0"/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pic>
        <p:nvPicPr>
          <p:cNvPr id="12" name="图片 1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5361" y="1275606"/>
            <a:ext cx="1224000" cy="1152000"/>
          </a:xfrm>
          <a:prstGeom prst="rect">
            <a:avLst/>
          </a:prstGeom>
        </p:spPr>
      </p:pic>
      <p:sp>
        <p:nvSpPr>
          <p:cNvPr id="14" name="文本框 6"/>
          <p:cNvSpPr txBox="1"/>
          <p:nvPr/>
        </p:nvSpPr>
        <p:spPr>
          <a:xfrm>
            <a:off x="2419610" y="1277987"/>
            <a:ext cx="11442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5400" b="1" smtClean="0">
                <a:solidFill>
                  <a:srgbClr val="FF6E00"/>
                </a:solidFill>
                <a:latin typeface="宋体" panose="02010600030101010101" pitchFamily="2" charset="-122"/>
              </a:rPr>
              <a:t>23</a:t>
            </a:r>
            <a:r>
              <a:rPr kumimoji="1" lang="en-US" altLang="zh-CN" sz="6000" b="1" smtClean="0">
                <a:solidFill>
                  <a:srgbClr val="FF6E00"/>
                </a:solidFill>
                <a:latin typeface="宋体" panose="02010600030101010101" pitchFamily="2" charset="-122"/>
              </a:rPr>
              <a:t>  </a:t>
            </a:r>
            <a:endParaRPr kumimoji="1" lang="zh-CN" altLang="en-US" sz="6000" b="1">
              <a:solidFill>
                <a:srgbClr val="FF6E00"/>
              </a:solidFill>
              <a:latin typeface="宋体" panose="0201060003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7504" y="157952"/>
            <a:ext cx="24561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 </a:t>
            </a:r>
            <a:r>
              <a:rPr lang="zh-CN" altLang="en-US" sz="2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四年级 </a:t>
            </a:r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下</a:t>
            </a:r>
            <a:r>
              <a:rPr lang="zh-CN" altLang="en-US" sz="2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册</a:t>
            </a:r>
            <a:endParaRPr lang="zh-CN" altLang="en-US" sz="22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5621253" y="3882907"/>
            <a:ext cx="2834285" cy="646331"/>
            <a:chOff x="5621248" y="3882913"/>
            <a:chExt cx="2834285" cy="646331"/>
          </a:xfrm>
        </p:grpSpPr>
        <p:pic>
          <p:nvPicPr>
            <p:cNvPr id="26" name="Picture 3" descr="C:\Users\BJBFB01\Pictures\第二课时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621248" y="3924044"/>
              <a:ext cx="2822575" cy="58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文本框 15">
              <a:hlinkClick action="ppaction://noaction"/>
            </p:cNvPr>
            <p:cNvSpPr txBox="1"/>
            <p:nvPr/>
          </p:nvSpPr>
          <p:spPr>
            <a:xfrm>
              <a:off x="5850585" y="3882913"/>
              <a:ext cx="26049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/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</a:rPr>
                <a:t> 第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</a:rPr>
                <a:t>二课时</a:t>
              </a:r>
              <a:endParaRPr kumimoji="1" lang="zh-CN" altLang="en-US" sz="3600" b="1">
                <a:solidFill>
                  <a:prstClr val="white"/>
                </a:solidFill>
                <a:latin typeface="宋体" panose="02010600030101010101" pitchFamily="2" charset="-122"/>
              </a:endParaRPr>
            </a:p>
          </p:txBody>
        </p: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184925" y="2505876"/>
            <a:ext cx="757402" cy="242773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3626" y="3039066"/>
            <a:ext cx="582212" cy="186618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23528" y="123478"/>
            <a:ext cx="835292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默读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课文第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1-4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自然段，勾画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相应的</a:t>
            </a:r>
            <a:endParaRPr lang="en-US" altLang="zh-CN" sz="3200" b="1" smtClean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关键词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，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思考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这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一部分描写了怎样的场景？</a:t>
            </a:r>
            <a:endParaRPr lang="zh-CN" altLang="zh-CN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214" y="1131590"/>
            <a:ext cx="4703850" cy="3748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矩形 2"/>
          <p:cNvSpPr/>
          <p:nvPr/>
        </p:nvSpPr>
        <p:spPr>
          <a:xfrm>
            <a:off x="5376700" y="2355726"/>
            <a:ext cx="3659796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这</a:t>
            </a:r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一部分描写了一幅</a:t>
            </a: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紧张</a:t>
            </a:r>
            <a:r>
              <a:rPr lang="zh-CN" altLang="en-US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激烈</a:t>
            </a:r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的战斗场景。</a:t>
            </a:r>
            <a:endParaRPr lang="zh-CN" altLang="zh-CN"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2123728" y="3651870"/>
            <a:ext cx="2880320" cy="0"/>
          </a:xfrm>
          <a:prstGeom prst="line">
            <a:avLst/>
          </a:prstGeom>
          <a:ln w="28575">
            <a:solidFill>
              <a:srgbClr val="5B83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>
            <a:off x="539552" y="4876780"/>
            <a:ext cx="3744416" cy="0"/>
          </a:xfrm>
          <a:prstGeom prst="line">
            <a:avLst/>
          </a:prstGeom>
          <a:ln w="28575">
            <a:solidFill>
              <a:srgbClr val="5B83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892708" y="4570218"/>
            <a:ext cx="4111340" cy="0"/>
          </a:xfrm>
          <a:prstGeom prst="line">
            <a:avLst/>
          </a:prstGeom>
          <a:ln w="28575">
            <a:solidFill>
              <a:srgbClr val="5B83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479379" y="3939902"/>
            <a:ext cx="1212301" cy="0"/>
          </a:xfrm>
          <a:prstGeom prst="line">
            <a:avLst/>
          </a:prstGeom>
          <a:ln w="28575">
            <a:solidFill>
              <a:srgbClr val="5B83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https://d.book118.com/326211102052010042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宋体</vt:lpstr>
      <vt:lpstr>黑体</vt:lpstr>
      <vt:lpstr>楷体</vt:lpstr>
      <vt:lpstr>TeamViewer15</vt:lpstr>
      <vt:lpstr>Wingdings</vt:lpstr>
      <vt:lpstr>GB Pinyinok-B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2024-09-09T15:45:57.874</cp:lastPrinted>
  <dcterms:created xsi:type="dcterms:W3CDTF">2024-09-09T07:45:57Z</dcterms:created>
  <dcterms:modified xsi:type="dcterms:W3CDTF">2024-09-09T07:46:00Z</dcterms:modified>
</cp:coreProperties>
</file>