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F0025-8530-4835-8F06-0E7978844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31CEB-6744-47DC-BFCA-32250DF3D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BE8AC-EBE8-40E8-AFAA-3ABFBF20B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E56F7-D369-4748-9E55-050A988F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45505-ED6F-472D-AC8E-5C34ED3E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7DCA74-FF3F-4640-93F2-A4FD77522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0B2E1-C348-4BC7-AEF4-0E1CA2A0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8BB456-6093-4C14-BD03-E23C7920D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D89C8-ADE5-448C-8409-3D0633728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8171E-903D-42C8-9FF3-BD72FD05D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83CD7-E37C-4624-BC42-8BA00F14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13025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各种K线组合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常见K线组合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特殊K线组合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K线组合的应用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K线组合的局限性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K线基础知识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K线是一种表示股票价格波动和趋势的图表分析工具。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K线是一种特殊的图表形式，以图形化的方式展示股票或其他金融产品的开盘价、收盘价、最高价和最低价。它反映了市场参与者的买卖力量对比和情绪变化，是技术分析中重要的参考依据。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K线由实体和影线两部分构成。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实体是K线的中间部分，表示一个交易期间的开盘价和收盘价之间的差额。影线则表示最高价和最低价，位于实体的上下两侧，分别代表该交易期间内的最高成交价和最低成交价。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根据K线的形态和含义，可以分为大阳线、大阴线、小阳线、小阴线、十字线等。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阳线表示收盘价高于开盘价，且实体部分较长，通常代表市场上涨趋势较强；大阴线则表示收盘价低于开盘价，实体部分较长，通常代表市场下跌趋势较强。小阳线和小阴线的实体部分较短，表示价格波动较小。十字线则表示收盘价与开盘价相等，有时带有上下影线，表示市场犹豫或僵持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常见K线组合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锤子线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出现在下跌趋势中，下影线长度大于实体部分，通常被认为是市场反转的信号。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上吊线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出现在上涨趋势中，上影线长度大于实体部分，通常被认为是市场反转的信号。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这两种K线都表明市场在经历一段趋势后，买卖双方力量出现平衡，预示着市场可能即将发生反转。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锤子线和上吊线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1" r="1759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由两根K线组成，第二根K线实体部分完全吞没了第一根K线的实体部分。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出现在下跌趋势中，第二根K线实体部分颜色与第一根相反。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看涨吞没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出现在上涨趋势中，第二根K线实体部分颜色与第一根相反。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看跌吞没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这两种吞没形态都表明市场原有趋势已经发生改变，新的趋势即将开始。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吞没形态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出现在上涨趋势中，第二根K线高开低走，且收盘价接近第一根K线的收盘价。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乌云盖顶形态的出现通常意味着市场上涨动力不足，可能即将迎来下跌行情。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乌云盖顶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88" r="1668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出现在下跌趋势中，第二根K线高开低走，且收盘价接近第一根K线的收盘价。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刺透形态的出现通常意味着市场下跌动力不足，可能即将迎来上涨行情。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刺透形态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特殊K线组合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https://d.book118.com/326213025041010041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2024-09-08T01:08:00.637</cp:lastPrinted>
  <dcterms:created xsi:type="dcterms:W3CDTF">2024-09-07T17:08:00Z</dcterms:created>
  <dcterms:modified xsi:type="dcterms:W3CDTF">2024-09-07T17:08:02Z</dcterms:modified>
</cp:coreProperties>
</file>