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C055AA-9BB0-4E5F-8C8F-995FCB2D7E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028F2B-FD19-4D05-ACD8-3230F462BD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AADFE5-41F2-485E-A7B9-8762397E48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F7FB2E-FF45-4482-B16C-5EC78CEE49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22C9C14-DEE9-450E-AD3A-30A4F514DB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96FB7B4-CBBB-431E-A39D-9D0CCA3D88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C0A71A6-DC63-4C78-9BFA-9533BF7251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09DC09-57E8-4B9E-9181-CFA2458C5B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E7426E-98E3-4313-98D7-5171D97BBF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CD4B7C-87CD-485F-8829-4D9B2BFA85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0C4963-35FF-48EA-A3D7-70A02A104F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1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5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6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7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6213104215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强化安全基础推动安全发展课件\n## 1.强化安全基础的重要性及意义\n### 1.1 安全基础对于企业发展的关键作用\n### 1.2 强化安全基础对于提升企业形象的影响\n### 1.3 安全基础与社会责任的关联\n## 2.强化安全基础的具体措施与方法\n### 2.1 建立完善的安全管理制度\n### 2.2 加强员工安全意识和技能培训\n### 2.3 定期进行安全检查和隐患排查\n## 3.推动安全发展的策略与实施方案\n### 3.1 制定安全发展规划和目标\n### 3.2 建立安全发展激励机制\n### 3.3 加强与政府、行业组织的合作与交流\n## 4.强化安全基础与推动安全发展的关系\n### 4.1 安全基础是推动安全发展的基石\n### 4.2 推动安全发展有助于进一步提升安全基础\n### 4.3 两者相互促进，共同保障企业长远发展\n## 5.案例分析：强化安全基础与推动安全发展的成功实践\n### 5.1 国内外企业强化安全基础的成功案例\n### 5.2 推动安全发展过程中的创新做法与经验\n### 5.3 从案例中学习的启示与借鉴\n&quot;,&quot;templateId&quot;:&quot;3wr1pbmdtjrh3jjfzwr75chiy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92698" y="5140683"/>
            <a:ext cx="11315700" cy="1301750"/>
          </a:xfrm>
        </p:spPr>
        <p:txBody>
          <a:bodyPr vert="horz" wrap="square" lIns="91440" tIns="45720" rIns="91440" bIns="45720" anchor="t">
            <a:normAutofit/>
          </a:bodyPr>
          <a:lstStyle/>
          <a:p>
            <a:r>
              <a:rPr lang="zh-CN" sz="5600"/>
              <a:t>强化安全基础推动安全发展课件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2698" y="4449955"/>
            <a:ext cx="375424" cy="646331"/>
          </a:xfrm>
        </p:spPr>
        <p:txBody>
          <a:bodyPr/>
          <a:lstStyle/>
          <a:p>
            <a:r>
              <a:rPr lang="en-US" smtClean="0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614571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6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5600"/>
              <a:t>强化安全基础的重要性及意义</a:t>
            </a:r>
            <a:endParaRPr/>
          </a:p>
        </p:txBody>
      </p:sp>
      <p:sp>
        <p:nvSpPr>
          <p:cNvPr id="137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1" name="组合 16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62" name="组合 161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63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保障企业生产经营的顺利进行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避免生产安全事故，减少经济损失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提高生产效率，降低运营成本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保障员工生命安全，维护企业声誉</a:t>
                </a:r>
                <a:endParaRPr/>
              </a:p>
            </p:txBody>
          </p:sp>
          <p:pic>
            <p:nvPicPr>
              <p:cNvPr id="16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67" name="组合 166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68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促进企业可持续发展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遵守法律法规，履行社会责任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提高企业核心竞争力，赢得市场份额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建立良好的企业形象，吸引优秀人才</a:t>
                </a:r>
                <a:endParaRPr/>
              </a:p>
            </p:txBody>
          </p:sp>
          <p:pic>
            <p:nvPicPr>
              <p:cNvPr id="171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72" name="组合 171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173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提高企业抗风险能力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应对潜在的安全风险，减少事故发生的可能性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保障企业在复杂市场环境下的稳定发展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提高企业在行业内的地位和影响力</a:t>
                </a:r>
                <a:endParaRPr/>
              </a:p>
            </p:txBody>
          </p:sp>
          <p:pic>
            <p:nvPicPr>
              <p:cNvPr id="176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17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安全基础对于企业发展的关键作用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9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80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81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提高企业信誉度</a:t>
                </a:r>
                <a:endParaRPr/>
              </a:p>
            </p:txBody>
          </p:sp>
          <p:sp>
            <p:nvSpPr>
              <p:cNvPr id="182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遵守安全生产法律法规，树立良好的法治形象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加强安全管理，减少生产安全事故，提升企业声誉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注重员工安全培训，提高员工安全素质，赢得客户信任</a:t>
                </a:r>
                <a:endParaRPr/>
              </a:p>
            </p:txBody>
          </p:sp>
        </p:grpSp>
        <p:grpSp>
          <p:nvGrpSpPr>
            <p:cNvPr id="183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84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增强企业竞争力</a:t>
                </a:r>
                <a:endParaRPr/>
              </a:p>
            </p:txBody>
          </p:sp>
          <p:sp>
            <p:nvSpPr>
              <p:cNvPr id="185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通过强化安全基础，提高生产效率，降低运营成本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保障企业可持续发展，提高企业抗风险能力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良好的企业形象有助于吸引优秀人才，提升企业核心竞争力</a:t>
                </a:r>
                <a:endParaRPr/>
              </a:p>
            </p:txBody>
          </p:sp>
        </p:grpSp>
        <p:grpSp>
          <p:nvGrpSpPr>
            <p:cNvPr id="186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18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拓展企业市场份额</a:t>
                </a:r>
                <a:endParaRPr/>
              </a:p>
            </p:txBody>
          </p:sp>
          <p:sp>
            <p:nvSpPr>
              <p:cNvPr id="18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通过强化安全基础，提高产品质量和服务水平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良好的企业形象有助于赢得客户信任和支持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拓展企业市场份额，提高企业在行业内的地位</a:t>
                </a:r>
                <a:endParaRPr/>
              </a:p>
            </p:txBody>
          </p:sp>
        </p:grpSp>
      </p:grpSp>
      <p:pic>
        <p:nvPicPr>
          <p:cNvPr id="189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19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强化安全基础对于提升企业形象的影响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191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92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93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5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196" name="组合 195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197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19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履行社会责任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企业作为社会公民，有责任保障员工生命安全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通过强化安全基础，减少生产安全事故，保护社会环境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遵守法律法规，履行社会责任，提升企业社会形象</a:t>
                </a:r>
                <a:endParaRPr/>
              </a:p>
            </p:txBody>
          </p:sp>
          <p:sp>
            <p:nvSpPr>
              <p:cNvPr id="200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01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0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促进社会和谐发展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0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企业通过强化安全基础，保障员工生命安全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提高员工生活质量，促进社会和谐稳定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企业履行社会责任，有助于提高社会整体安全水平</a:t>
                </a:r>
                <a:endParaRPr/>
              </a:p>
            </p:txBody>
          </p:sp>
          <p:sp>
            <p:nvSpPr>
              <p:cNvPr id="204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05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0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提高企业品牌价值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0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企业通过强化安全基础，提高企业形象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良好的企业形象有助于提高企业品牌价值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企业品牌价值提升，有助于企业在市场竞争中脱颖而出</a:t>
                </a:r>
                <a:endParaRPr/>
              </a:p>
            </p:txBody>
          </p:sp>
          <p:sp>
            <p:nvSpPr>
              <p:cNvPr id="208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0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安全基础与社会责任的关联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1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5200"/>
              <a:t>强化安全基础的具体措施与方法</a:t>
            </a:r>
            <a:endParaRPr/>
          </a:p>
        </p:txBody>
      </p:sp>
      <p:sp>
        <p:nvSpPr>
          <p:cNvPr id="212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建立完善的安全管理制度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5" name="组合 21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16" name="组合 215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17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制定安全管理制度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明确安全管理职责，建立健全安全管理组织机构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制定安全管理制度，明确安全管理要求和措施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定期对安全管理制度进行审查和更新，确保其适应性</a:t>
                </a:r>
                <a:endParaRPr/>
              </a:p>
            </p:txBody>
          </p:sp>
          <p:pic>
            <p:nvPicPr>
              <p:cNvPr id="22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21" name="组合 220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22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严格执行安全管理制度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加强对安全管理制度的宣传和教育，提高员工安全意识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严格按照安全管理制度要求开展安全生产工作，确保企业安全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对违反安全管理制度的行为进行严肃处理，树立制度权威</a:t>
                </a:r>
                <a:endParaRPr/>
              </a:p>
            </p:txBody>
          </p:sp>
          <p:pic>
            <p:nvPicPr>
              <p:cNvPr id="22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26" name="组合 225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27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建立健全安全管理体系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建立安全管理体系，明确安全管理目标和要求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完善安全管理制度，确保安全管理工作的全覆盖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加强安全管理体系的监控和评估，提高安全管理水平</a:t>
                </a:r>
                <a:endParaRPr/>
              </a:p>
            </p:txBody>
          </p:sp>
          <p:pic>
            <p:nvPicPr>
              <p:cNvPr id="23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2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33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34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3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加强安全知识教育，提高员工安全意识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通过安全生产培训和演练，提高员工应对突发事件的能力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定期开展安全知识竞赛，激发员工学习安全知识的兴趣</a:t>
                </a:r>
                <a:endParaRPr/>
              </a:p>
            </p:txBody>
          </p:sp>
          <p:sp>
            <p:nvSpPr>
              <p:cNvPr id="23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提高员工安全意识</a:t>
                </a:r>
                <a:endParaRPr/>
              </a:p>
            </p:txBody>
          </p:sp>
        </p:grpSp>
        <p:grpSp>
          <p:nvGrpSpPr>
            <p:cNvPr id="237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3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针对不同岗位的员工，开展针对性的安全技能培训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提高员工操作技能，降低生产过程中的安全风险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定期对员工进行安全技能考核，确保员工具备安全操作能力</a:t>
                </a:r>
                <a:endParaRPr/>
              </a:p>
            </p:txBody>
          </p:sp>
          <p:sp>
            <p:nvSpPr>
              <p:cNvPr id="23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加强员工安全技能培训</a:t>
                </a:r>
                <a:endParaRPr/>
              </a:p>
            </p:txBody>
          </p:sp>
        </p:grpSp>
        <p:grpSp>
          <p:nvGrpSpPr>
            <p:cNvPr id="240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4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设立安全奖励制度，对安全生产表现优秀的员工进行奖励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通过安全激励，提高员工遵守安全规定的积极性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建立安全文化，形成人人关注安全的良好氛围</a:t>
                </a:r>
                <a:endParaRPr/>
              </a:p>
            </p:txBody>
          </p:sp>
          <p:sp>
            <p:nvSpPr>
              <p:cNvPr id="242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建立安全激励机制</a:t>
                </a:r>
                <a:endParaRPr/>
              </a:p>
            </p:txBody>
          </p:sp>
        </p:grpSp>
      </p:grpSp>
      <p:pic>
        <p:nvPicPr>
          <p:cNvPr id="243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44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45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46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加强员工安全意识和技能培训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50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51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52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定期进行安全检查</a:t>
                </a:r>
                <a:endParaRPr/>
              </a:p>
            </p:txBody>
          </p:sp>
          <p:sp>
            <p:nvSpPr>
              <p:cNvPr id="253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制定安全检查计划，明确安全检查内容和要求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定期对生产现场进行安全检查，及时发现安全隐患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对安全检查中发现的问题进行整改，确保企业安全</a:t>
                </a:r>
                <a:endParaRPr/>
              </a:p>
            </p:txBody>
          </p:sp>
        </p:grpSp>
        <p:grpSp>
          <p:nvGrpSpPr>
            <p:cNvPr id="254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55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深入开展隐患排查</a:t>
                </a:r>
                <a:endParaRPr/>
              </a:p>
            </p:txBody>
          </p:sp>
          <p:sp>
            <p:nvSpPr>
              <p:cNvPr id="256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加强隐患排查工作，提高隐患排查的针对性和有效性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建立隐患排查机制，确保隐患排查工作的常态化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对排查出的隐患进行整改，防止事故发生</a:t>
                </a:r>
                <a:endParaRPr/>
              </a:p>
            </p:txBody>
          </p:sp>
        </p:grpSp>
        <p:grpSp>
          <p:nvGrpSpPr>
            <p:cNvPr id="257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58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加强应急预案的制定与演练</a:t>
                </a:r>
                <a:endParaRPr/>
              </a:p>
            </p:txBody>
          </p:sp>
          <p:sp>
            <p:nvSpPr>
              <p:cNvPr id="259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制定应急预案，提高企业应对突发事件的能力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定期组织应急预案演练，提高员工应对突发事件的熟练程度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对应急预案进行审查和更新，确保其适应性和有效性</a:t>
                </a:r>
                <a:endParaRPr/>
              </a:p>
            </p:txBody>
          </p:sp>
        </p:grpSp>
      </p:grpSp>
      <p:sp>
        <p:nvSpPr>
          <p:cNvPr id="26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定期进行安全检查和隐患排查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5200"/>
              <a:t>推动安全发展的策略与实施方案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12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13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14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制定安全发展规划</a:t>
                </a:r>
                <a:endParaRPr/>
              </a:p>
            </p:txBody>
          </p:sp>
          <p:sp>
            <p:nvSpPr>
              <p:cNvPr id="16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明确安全发展的目标和要求，制定切实可行的实施方案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建立健全安全发展保障机制，确保规划目标的实现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定期对安全发展规划进行评估和调整，提高安全发展质量</a:t>
                </a:r>
                <a:endParaRPr/>
              </a:p>
            </p:txBody>
          </p:sp>
        </p:grpSp>
        <p:grpSp>
          <p:nvGrpSpPr>
            <p:cNvPr id="17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18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设定安全发展目标</a:t>
                </a:r>
                <a:endParaRPr/>
              </a:p>
            </p:txBody>
          </p:sp>
          <p:sp>
            <p:nvSpPr>
              <p:cNvPr id="20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根据企业发展战略，设定安全发展的短期和长期目标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确保安全发展目标与企业发展目标相协调，促进企业整体发展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对安全发展目标进行监测和评估，确保其实现</a:t>
                </a:r>
                <a:endParaRPr/>
              </a:p>
            </p:txBody>
          </p:sp>
        </p:grpSp>
        <p:grpSp>
          <p:nvGrpSpPr>
            <p:cNvPr id="21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2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落实安全发展责任</a:t>
                </a:r>
                <a:endParaRPr/>
              </a:p>
            </p:txBody>
          </p:sp>
          <p:sp>
            <p:nvSpPr>
              <p:cNvPr id="24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明确安全发展责任主体，落实安全发展责任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加强安全发展责任的考核和奖惩，提高安全发展执行力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建立安全发展责任追究机制，确保安全发展责任的落实</a:t>
                </a:r>
                <a:endParaRPr/>
              </a:p>
            </p:txBody>
          </p:sp>
        </p:grpSp>
      </p:grpSp>
      <p:sp>
        <p:nvSpPr>
          <p:cNvPr id="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制定安全发展规划和目标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https://d.book118.com/326213104215010052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blue">
      <a:dk1>
        <a:srgbClr val="000000"/>
      </a:dk1>
      <a:lt1>
        <a:srgbClr val="FFFFFF"/>
      </a:lt1>
      <a:dk2>
        <a:srgbClr val="262C32"/>
      </a:dk2>
      <a:lt2>
        <a:srgbClr val="E7F3F7"/>
      </a:lt2>
      <a:accent1>
        <a:srgbClr val="3087D5"/>
      </a:accent1>
      <a:accent2>
        <a:srgbClr val="A3DBFA"/>
      </a:accent2>
      <a:accent3>
        <a:srgbClr val="5DB1F7"/>
      </a:accent3>
      <a:accent4>
        <a:srgbClr val="2270C9"/>
      </a:accent4>
      <a:accent5>
        <a:srgbClr val="67A1F9"/>
      </a:accent5>
      <a:accent6>
        <a:srgbClr val="466DD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强化安全基础推动安全发展课件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2024-09-19T08:44:59.085</cp:lastPrinted>
  <dcterms:created xsi:type="dcterms:W3CDTF">2024-09-19T00:44:59Z</dcterms:created>
  <dcterms:modified xsi:type="dcterms:W3CDTF">2024-09-19T00:45:01Z</dcterms:modified>
</cp:coreProperties>
</file>