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BBB59-6E9F-48FA-BDA4-CDCA7E4F4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542B4-8A82-45BE-AC1F-0BA5C2C4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387A3-ADE8-4E4E-9F9B-1F3DF711C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70FAB-DAB8-455C-B9CF-5953A2E0C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D2EB3-ABDC-498E-A308-D9FB38CCF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664836-35B1-41FC-8A8E-A99AB602D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A456C-FF13-4957-9B5E-1CCF8D44C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2F46B-CA04-4B2B-8F61-44D2F101D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7C5D2-607D-4FEE-9EA9-2504F1505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E5C0C-F56A-4917-A28E-5702526E0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0BE6F-6B5D-4A0E-8CDC-314242C01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132100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眼部化学伤的手术治疗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眼部化学伤的手术治疗原则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眼部化学伤的手术治疗方法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眼部化学伤手术治疗的并发症及处理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眼部化学伤的预防与护理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眼部化学伤是由于化学物质直接接触眼部而引起的损伤。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根据化学物质的性质和损伤程度，眼部化学伤可分为轻度、中度和重度。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眼部化学伤的主要病因是化学物质与眼部的直接接触，如酸、碱、盐等物质。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化学物质对眼部组织的刺激和腐蚀作用，导致眼部组织损伤、炎症和坏死。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眼部疼痛、流泪、畏光、眼睑痉挛等刺激症状，严重者可能出现角膜溃疡、穿孔、眼内炎等并发症。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根据患者的病史、症状和体征，以及必要的实验室检查，如房水细胞学检查、角膜染色等，可对眼部化学伤进行诊断。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7500" r="3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眼部化学伤的手术治疗原则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一旦发生眼部化学伤，应立即用大量清水或生理盐水冲洗眼睛，以减少化学物质对眼组织的损伤。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立即冲洗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就地取材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揉眼会加重眼部损伤，应保持镇静，轻轻闭眼，等待救援。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利用现场可用的水源，如自来水、饮用水等，进行冲洗。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在化学伤发生后尽早进行手术，以减少眼部组织损伤和感染的风险。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早期手术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对于某些复杂的眼部化学伤，可能需要等待适当的时机进行手术，以确保手术效果和患者的安全。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择期手术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手术时机选择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94" r="24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清创缝合术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对于轻微的眼部化学伤，可以进行清创缝合术，以修复眼部组织。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结膜移植、角膜移植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对于严重的眼部化学伤，可能需要采用结膜移植、角膜移植等手术方式，以恢复眼部结构和功能。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手术方式选择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眼部化学伤的手术治疗方法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63" r="298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结膜囊冲洗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冲洗时应使用适当的冲洗液，如生理盐水或平衡盐溶液，并确保冲洗彻底，以最大程度地减少化学物质的残留。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结膜囊冲洗是眼部化学伤的初步处理方法，通过冲洗将化学物质从眼部冲洗掉，以减轻对眼部的刺激和损伤。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https://d.book118.com/326213210002010033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2024-09-01T09:46:09.153</cp:lastPrinted>
  <dcterms:created xsi:type="dcterms:W3CDTF">2024-09-01T01:46:09Z</dcterms:created>
  <dcterms:modified xsi:type="dcterms:W3CDTF">2024-09-01T01:46:10Z</dcterms:modified>
</cp:coreProperties>
</file>