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4475AC-1752-4600-964C-0FB095417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3C474D-3BFB-4A34-A889-578AB540F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54D10B-8353-4296-8C85-3DD46A3CD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30A672-E36C-443E-A10F-DAA7B3E79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E673B3-BCF0-49E2-8D06-E14F12FC4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BEEC10-01E6-46C9-B4CB-B74A121E0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A1D10E-1FAE-484A-8128-F1277373E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9CE0CB-EB92-45BC-8F9C-B3014A2EA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7869E2-C052-42E1-99F6-045EB1AB1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92779C-E355-47CA-A027-7D8353260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7E4D9E-78FB-416C-8C85-1309B8D68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6214121103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表演游戏的特点和种类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表演游戏的特点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表演游戏的种类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表演游戏的价值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表演游戏的实施方式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表演游戏的未来发展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表演游戏的特点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角色扮演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角色扮演是表演游戏的核心特点之一。在游戏中，参与者通过扮演不同的角色，体验角色的性格、情感和行为，从而增强自我认知和角色理解。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角色扮演有助于培养孩子的同理心和情感认知能力，让他们更好地理解他人的感受和需求。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互动性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通过互动，孩子们可以提高沟通能力和社交技巧，学会与他人合作、协商和解决冲突。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表演游戏具有高度的互动性，参与者之间需要进行语言、动作和情感的交流与合作，以共同完成游戏任务或情节。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344" r="253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表演游戏鼓励孩子们发挥想象力和创造力，对游戏情节、角色和场景进行自由创作和改编。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创造性是表演游戏的重要特点，它能够激发孩子们的创造力和想象力，培养他们的创新思维和解决问题的能力。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创造性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表演游戏是一种情感表达的方式，孩子们可以通过游戏中的角色扮演、对话和动作，表达自己的情感和内心世界。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情感表达有助于孩子们培养自尊、自信和自我调节能力，同时也能让他们更好地理解和关心他人的情感需求。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情感表达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https://d.book118.com/326214121103010035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26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2024-09-05T04:38:52.272</cp:lastPrinted>
  <dcterms:created xsi:type="dcterms:W3CDTF">2024-09-04T20:38:52Z</dcterms:created>
  <dcterms:modified xsi:type="dcterms:W3CDTF">2024-09-04T20:38:53Z</dcterms:modified>
</cp:coreProperties>
</file>