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8E408A-A008-42BA-93A5-8EFC1C74AE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07593-40EC-420B-AF61-67BE15D0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B0F69-2743-486B-80B9-6BAB62FE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815BD-4A79-4415-88B6-35B241B8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DF968-9942-467F-8EFE-5910FC8A7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1EDE6-57CF-408F-94A9-E63F7ADB5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D452C-D004-45A1-B368-07EFA5CA5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F0CE0-A429-477A-AF3F-B99F2DE20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233C2-42A9-43C4-8B5E-D99988270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3F0DA-02D6-4176-9A30-810F8805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1086D-7C1D-4ECD-A745-527381953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1B693-C7D2-4625-A579-32406B5E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ECFAF9-867E-4A25-903D-87D0770233E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6FE319-BD87-49D3-B81D-92244281C89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423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资讯科技行业安全生产规章制度培训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资讯科技行业安全生产规章制度培训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资讯科技行业安全生产规章制度培训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为什么需要安全生产规章制度培训？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防范工作事故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避免公司违法风险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遵守相关法律法规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避免工作伤害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确保员工安全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防范公司财产损失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保障公司财产安全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安全生产规章制度培训的范围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安全生产规章制度培训范围涵盖火灾防范、电气安全、劳动保护、数据安全保护等内容。确保员工在工作中能够正确应对各类安全风险。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检验员工应对能力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弥补不足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便于远程学习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安全生产规章制度培训对于资讯科技行业至关重要，只有通过不断的培训和教育，员工才能更好地意识到安全的重要性，从而降低事故风险，提高工作效率，保障公司的可持续发展。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火灾防范培训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火灾防范培训是非常重要的，员工需了解火灾的常识，学会正确使用灭火器，并参与疏散逃生演练，以确保在火灾发生时能够及时有效地应对。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电气安全培训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定期检查电器设备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电器维护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正确使用电器设备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用电安全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注意电器安全隐患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防止电气事故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个人防护用具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正确佩戴个人防护用具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保持个人卫生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定期更换防护用具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避免劳动事故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警惕危险环境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及时报告安全隐患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劳动保护培训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劳动安全常识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了解工作场所安全规定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学习急救知识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数据安全保护培训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定期进行数据备份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数据备份与恢复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避免打开不明链接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电脑操作安全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加强信息安全意识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防止信息泄露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安全生产规章制度培训是资讯科技行业的重要内容，通过对火灾、电气、劳动和数据安全的培训，可以提高员工的安全意识，降低事故发生的可能性，保障企业和员工的利益。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即时更新知识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时效性强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节省培训成本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成本低廉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线上培训的优势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线上培训具有灵活性高、时效性强和成本低廉的特点，可以随时随地学习，即时更新知识，节省培训成本。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实时答疑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可现场演示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直接面对面交流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https://d.book118.com/326214230012010104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资讯科技行业安全生产规章制度培训</vt:lpstr>
      <vt:lpstr>目录</vt:lpstr>
      <vt:lpstr>第1章 资讯科技行业安全生产规章制度培训</vt:lpstr>
      <vt:lpstr>为什么需要安全生产规章制度培训？</vt:lpstr>
      <vt:lpstr>安全生产规章制度培训的目的</vt:lpstr>
      <vt:lpstr> </vt:lpstr>
      <vt:lpstr>安全生产规章制度培训的方式</vt:lpstr>
      <vt:lpstr>结语</vt:lpstr>
      <vt:lpstr>第2章 安全生产规章制度培训</vt:lpstr>
      <vt:lpstr> </vt:lpstr>
      <vt:lpstr>电气安全培训</vt:lpstr>
      <vt:lpstr>劳动保护培训</vt:lpstr>
      <vt:lpstr>数据安全保护培训</vt:lpstr>
      <vt:lpstr>总结</vt:lpstr>
      <vt:lpstr>第3章 安全生产规章制度培训</vt:lpstr>
      <vt:lpstr>线上培训</vt:lpstr>
      <vt:lpstr>线上培训的优势</vt:lpstr>
      <vt:lpstr>线下培训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2024-09-29T14:32:40.530</cp:lastPrinted>
  <dcterms:created xsi:type="dcterms:W3CDTF">2024-09-29T06:32:40Z</dcterms:created>
  <dcterms:modified xsi:type="dcterms:W3CDTF">2024-09-29T06:32:42Z</dcterms:modified>
</cp:coreProperties>
</file>