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803D4-C6F6-42ED-88AA-476A3D165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54D64-82DE-468F-9B51-BF7CA2ABA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652CF-C193-46F2-998F-A03B0705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9A3DC-25BF-4B81-8C56-543F367F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D0C0F-0933-4304-9601-A5AFC518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734FF-612F-4231-ACC1-3D89BF0A8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E1F1D-B13C-4CF4-A421-3EAB84D30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5994D-C858-40E7-B2F9-6DE586550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1892E-1206-4E7A-A730-EDFF36885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7E20C-4616-4214-852E-E19D577F5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4096A-EED7-44CC-B136-3BE8870B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15113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建立高效的员工培训和发展计划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员工发展规划制定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组织目标分析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组织长期战略规划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通过分析组织的长期发展目标，确定员工需要具备的知识、技能和素质，以支持组织战略的实现。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组织文化和价值观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明确组织倡导的文化和价值观，通过培训加强员工对组织文化和价值观的认同和践行。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组织变革和发展需求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针对组织变革和发展的需要，分析员工需要适应和应对变革的能力，提供相应的培训支持。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工作流程和规范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了解各岗位的工作流程和规范，通过培训使员工熟练掌握工作流程和规范，提高工作效率和质量。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岗位绩效标准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明确各岗位的绩效标准，分析员工在绩效方面存在的差距和不足，提供针对性的培训措施。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岗位职责和技能要求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详细分析各岗位的职责和技能要求，确定员工在岗位上需要掌握的专业知识和操作技能。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岗位任务分析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了解员工的职业规划和发展目标，结合组织需求提供个性化的培训和发展计划，促进员工个人成长。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员工学习需求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通过对员工能力的评估，发现员工的优势和不足，提供针对性的培训和发展建议。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调查员工的学习需求和兴趣点，结合岗位和组织需求设计多样化的培训课程和学习资源。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员工个人发展需求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92" r="306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根据员工岗位需求，提供相关的专业知识培训，如行业趋势、产品知识、技术标准等。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针对员工所需技能进行培训，如操作技能、数据分析技能、项目管理技能等，以提高员工工作效率和质量。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通过团队建设活动、协作项目等方式，培养员工之间的协作精神和团队意识。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提供沟通技巧和方法的培训，如倾听、表达、反馈等，以提高员工在团队中的沟通效率。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58" r="20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通过创新理论、案例分析等方式，激发员工的创新意识和思维，提高员工发现问题和提出创新解决方案的能力。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提供问题分析和解决方法的培训，如问题定义、原因分析、解决方案制定等，以提高员工在面对问题和挑战时的应对能力。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解决问题能力培训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员工可以在课堂上结识其他同事，建立社交网络，促进团队合作和沟通。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面对面授课能够提供实时的互动和反馈，有助于员工在学习过程中积极参与和提问。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适用于复杂技能培训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对于需要较高认知水平和技能的培训内容，面对面授课能够提供更深入、全面的指导。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传统面对面授课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在线学习平台使员工能够随时随地进行学习，不受时间和地点的限制。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在线平台通常提供丰富的多媒体学习资源，如视频教程、在线课程、互动模拟等，使员工能够以多种方式进行学习。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多样化学习资源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员工可以根据自己的学习进度和需求，选择适合自己的学习资源和路径，实现个性化学习。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https://d.book118.com/326215113122010034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2024-09-03T18:17:28.227</cp:lastPrinted>
  <dcterms:created xsi:type="dcterms:W3CDTF">2024-09-03T10:17:28Z</dcterms:created>
  <dcterms:modified xsi:type="dcterms:W3CDTF">2024-09-03T10:17:30Z</dcterms:modified>
</cp:coreProperties>
</file>