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4F2217-5F37-463A-A7C3-EA6C9982C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1BD5C2-2101-4C36-B526-3274A2C6E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0A4401-AE64-4636-A026-B14A58DBA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AAF173-353B-495C-9E65-E5A5DE003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7275C3-2EC7-450E-A7A5-DCE44B0F4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E14EAF-AC47-47E6-9331-0C6913E48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D11501-CD71-4058-98CB-66FCCBDCC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9E3A87-DFD2-4196-9027-8B30FC17D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D64FA6-E632-478B-855D-233EC37FC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FEE1A9-9CD4-42D3-AAFF-466A8F0C8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EA9D6B-1134-4B79-B720-CA4BB769C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22120211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信息技术对审计的影响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信息技术在审计中的应用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信息技术对审计环境的影响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信息技术对审计程序的影响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信息技术在审计中的优势与局限性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未来发展趋势及挑战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信息技术在审计中的应用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56" r="290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194" r="2319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信息技术是指利用计算机、网络、通信等现代技术手段，对信息进行获取、传递、处理、存储、显示和应用的技术。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随着计算机和互联网的普及，信息技术经历了从单机应用到网络应用，再到云计算、大数据、人工智能等新技术的发展阶段。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信息技术的发展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信息技术概述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审计信息化起源于20世纪80年代，当时主要是利用计算机进行简单的数据处理和辅助审计。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随着计算机技术的不断进步和审计需求的不断提高，审计信息化逐渐从单机应用向网络应用发展，实现了远程审计、实时审计等功能。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近年来，随着云计算、大数据、人工智能等新技术的不断发展，审计信息化进入了成熟阶段，实现了智能化审计、数据挖掘等高级功能。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188" r="1718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审计信息化的发展历程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信息技术在审计中的应用现状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智能化审计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利用人工智能、机器学习等技术，对海量数据进行自动分析和挖掘，发现潜在的违规行为和风险点，提高审计效率和准确性。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利用数据可视化技术，将复杂的数据以图形、图像等形式展现出来，帮助审计人员更直观地了解被审计单位的情况和问题。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云计算和大数据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利用云计算和大数据技术，实现数据的集中存储和处理，提高数据处理能力和效率，同时降低审计成本。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网络安全和隐私保护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在审计过程中，需要加强网络安全和隐私保护措施，确保被审计单位的数据安全和隐私不受侵犯。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信息技术对审计环境的影响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信息技术使得企业大量采用电子数据存储和处理方式，审计师需要掌握相关技能以有效获取和分析电子数据。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数据存储和处理方式的变革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企业信息系统日益复杂，涉及多个部门和业务流程，审计师需要深入了解系统架构和功能以评估其可靠性和安全性。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信息系统复杂性的增加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信息技术使得远程审计成为可能，审计师可以通过互联网远程访问被审计单位的系统和数据，提高了审计效率和灵活性。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远程审计的普及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信息技术对审计环境的改变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数据安全风险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信息技术使得数据泄露、篡改和破坏等安全风险增加，审计师需要关注数据安全控制措施的有效性。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系统可靠性风险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信息系统故障或失效可能导致财务数据不准确或不完整，审计师需要评估系统可靠性并关注相关风险。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舞弊风险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信息技术可能为舞弊行为提供便利，如通过篡改电子数据或利用系统漏洞进行舞弊，审计师需要保持警惕并采取相应的防范措施。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信息技术对审计风险的影响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遵守法律法规和职业道德规范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审计师需要遵守相关法律法规和职业道德规范，确保在信息技术使用过程中不违反任何规定。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保护客户机密信息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审计师在接触和使用客户机密信息时，需要严格遵守保密义务，确保客户信息安全。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保持独立性和客观性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审计师在使用信息技术进行审计时，需要保持独立性和客观性，避免受到任何不当影响或利益冲突。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信息技术对审计师职业道德的影响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信息技术对审计程序的影响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https://d.book118.com/326221202115010050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2024-09-15T17:34:38.707</cp:lastPrinted>
  <dcterms:created xsi:type="dcterms:W3CDTF">2024-09-15T09:34:38Z</dcterms:created>
  <dcterms:modified xsi:type="dcterms:W3CDTF">2024-09-15T09:34:40Z</dcterms:modified>
</cp:coreProperties>
</file>