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BCAFC-E36B-4EE7-AC6E-055FD1283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C91A3-D695-4222-839F-F89B2DAC7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8227A-85DC-40FD-9752-F709DBD6B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C64C3-6E62-4261-8A8C-2DB001696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441DFC-8779-4620-92BC-EF9F92B64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AC0266-61DE-41C1-81D2-5C3691041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78A3F7-EFFC-41A4-97CD-383C985E3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3AE5B-9FC0-489D-956B-790A47A35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5871B-F648-41BD-B5AA-B972EA5AA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5EAD9-E621-4E22-B17D-B298D10BE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86EC2-DF9F-4421-A3A1-657FB6A10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222051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EPC总承包项目组织结构下的成本控制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案例分析：某EPC总承包项目成本控制实践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在EPC总承包项目中，成本控制是确保项目经济效益、提升竞争力、实现可持续发展的关键。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随着建筑市场日益成熟和竞争加剧，EPC总承包商需要更加精细化的成本控制来应对市场变化。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通过探讨EPC总承包项目组织结构下的成本控制，有助于推动建筑行业整体管理水平的提升。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推动行业进步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简要介绍EPC总承包项目的背景、规模、目标等基本情况。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详细阐述EPC总承包项目的组织结构，包括项目管理部门、设计部门、采购部门、施工部门等。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重点探讨在EPC总承包项目组织结构下，如何制定和执行有效的成本控制策略，包括成本预算、成本分析、成本监控等方面。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结合具体案例，分析EPC总承包项目在成本控制方面的成功经验和教训。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对EPC总承包项目在成本控制方面的发展趋势进行展望，提出相关建议和思考。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成本控制策略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设计与施工紧密结合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EPC模式强调设计与施工的紧密配合，以便在设计阶段就考虑施工的可行性和经济性。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风险转移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EPC模式通常将项目的大部分风险转移给总承包商，业主只需承担相对较少的风险。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单一责任主体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EPC总承包商作为唯一责任主体，对项目的设计、采购、施工全面负责。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EPC总承包模式特点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159" r="1315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矩阵型组织结构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适用于复杂的大型项目，结合了直线型和职能型的优点，项目经理和职能部门共同负责项目的实施。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直线型组织结构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适用于小型项目，项目经理直接负责项目的所有工作。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职能型组织结构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适用于大型项目，项目团队按职能划分，如设计、采购、施工等。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项目组织结构类型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提高项目经济效益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通过成本控制，可以降低项目成本，提高项目的经济效益。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有效的成本控制有助于企业在激烈的市场竞争中保持优势。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保证项目顺利实施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合理的成本控制可以确保项目的资金充足，避免因资金短缺而影响项目的进度和质量。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设计优化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通过技术创新、设计标准化等手段，降低工程造价，提高项目经济效益。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限额设计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按照批准的投资估算控制初步设计，再按批准的初步设计总概算控制施工图设计。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价值工程分析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通过对产品或服务进行功能分析，以最低的总成本可靠地实现产品或服务的必要功能。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设计阶段成本控制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建立供应商评估机制，选择具有竞争力的供应商，确保采购物品的质量与成本效益。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通过集中采购，提高采购规模，降低采购成本。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明确采购合同条款，包括价格、交货期、质量标准等，避免后期纠纷导致的成本增加。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采购合同管理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采购阶段成本控制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施工组织设计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施工阶段成本控制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优化施工方案，合理安排施工进度，降低施工成本。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加强现场材料、设备、人员的管理，减少浪费和损失。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强化质量意识，确保施工质量符合设计要求，避免因质量问题导致的返工和维修成本。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https://d.book118.com/326222051020010042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2024-09-09T08:29:40.552</cp:lastPrinted>
  <dcterms:created xsi:type="dcterms:W3CDTF">2024-09-09T00:29:40Z</dcterms:created>
  <dcterms:modified xsi:type="dcterms:W3CDTF">2024-09-09T00:29:42Z</dcterms:modified>
</cp:coreProperties>
</file>