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59A2A-C24F-4497-AE53-916D10D20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50453-E9E9-4281-BD57-E59B08561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73DAD-E974-49CA-B6B5-02BB794AE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B2DBB-72C3-4596-95C3-65C4A75B4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61CD0E-29F1-4529-B39E-E43735F79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95C057-D798-4B10-86BA-C0D7657D3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971AA1-1AFE-48C3-8902-741C2F509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D8853-F7F5-4455-BA9D-DAF3C1BE7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62D82-47F6-4C27-894E-FFA45B557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F3926-A166-4C7E-AE1D-09A0A58A8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3650C-16BF-4691-B899-85988E3DA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223005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直肠癌疾病护理PPT\n## 1.直肠癌疾病概述及病因\n### 1.1直肠癌的定义与发病特点\n### 1.2直肠癌的病因及危险因素\n### 1.3直肠癌的病理分型与分期\n## 2.直肠癌的诊断与治疗方法\n### 2.1直肠癌的临床表现与诊断方法\n### 2.2直肠癌的治疗原则与方法选择\n### 2.3直肠癌的手术方法与术后康复\n## 3.直肠癌患者的护理需求评估\n### 3.1直肠癌患者的一般护理需求\n### 3.2直肠癌患者的心理护理需求\n### 3.3直肠癌患者的生活护理需求\n## 4.直肠癌患者的护理措施\n### 4.1直肠癌患者的术前护理措施\n### 4.2直肠癌患者的术后护理措施\n### 4.3直肠癌患者的并发症预防与护理\n## 5.直肠癌患者的健康教育与健康促进\n### 5.1直肠癌患者的健康教育内容与方法\n### 5.2直肠癌患者的康复指导与生活质量改善\n### 5.3直肠癌患者的健康管理与预防复发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直肠癌疾病护理PPT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直肠癌疾病概述及病因</a:t>
            </a:r>
            <a:endParaRPr/>
          </a:p>
        </p:txBody>
      </p:sp>
      <p:sp>
        <p:nvSpPr>
          <p:cNvPr id="1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直肠癌的定义与发病特点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直肠癌是指发生在直肠的恶性肿瘤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恶性肿瘤是指细胞失控生长和分裂的疾病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直肠位于大肠的末端，负责储存和排泄废物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发病年龄多在40岁以上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男性发病率高于女性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遗传因素、不良饮食习惯、慢性肠道疾病等因素可能影响发病风险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遗传因素：直肠癌有一定的家族遗传倾向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不良饮食习惯：高脂肪、低纤维的饮食增加患病风险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慢性肠道疾病：如慢性溃疡性结肠炎、克罗恩病等可能增加患病风险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其他因素：长期吸烟、饮酒、肥胖等也可能影响患病风险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年龄：40岁以上人群患病风险增加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遗传史：有家族直肠癌史的人群患病风险增加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不良生活习惯：长期高脂肪、低纤维饮食，吸烟、饮酒、肥胖等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直肠癌的病因及危险因素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直肠癌的病理分型与分期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病理分型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腺癌：最常见的直肠癌类型，起源于直肠腺体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黏液腺癌：起源于直肠黏液腺的恶性肿瘤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其他类型：如鳞癌、腺鳞癌等较少见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国际通用的TNM分期系统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T（肿瘤）分期：根据肿瘤侵犯直肠壁的深度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N（淋巴结）分期：根据淋巴结是否受累及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M（远处转移）分期：根据是否有远处转移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直肠癌的诊断与治疗方法</a:t>
            </a:r>
            <a:endParaRPr/>
          </a:p>
        </p:txBody>
      </p:sp>
      <p:sp>
        <p:nvSpPr>
          <p:cNvPr id="2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大便习惯改变：如便秘、腹泻、大便形状改变等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血便：表现为大便中带血或脓血便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腹痛、腹胀：肿瘤侵犯肠壁引起的疼痛和不适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体重下降：由于消化吸收不良、肿瘤消耗等原因导致的体重下降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大便隐血试验：检测大便中是否含有隐性血迹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结肠镜检查：直接观察直肠黏膜，发现肿瘤并进行活检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影像学检查：如CT、MRI等，了解肿瘤的位置、大小和周围侵犯情况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实验室检查：如肿瘤标志物检测等，辅助诊断和判断病情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直肠癌的临床表现与诊断方法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治疗原则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早期发现、早期治疗：提高治愈率和生活质量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综合治疗：手术、放疗、化疗等多种方法相结合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个体化治疗：根据患者的具体情况选择合适的治疗方法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手术治疗：如根治性手术、姑息性手术等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放疗：针对局部晚期或术后高危患者，缩小肿瘤、降低复发风险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化疗：术前新辅助化疗、术后辅助化疗，抑制肿瘤生长、扩散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靶向治疗：针对特定基因突变的患者，提高治疗效果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直肠癌的治疗原则与方法选择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手术方法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根治性手术：切除肿瘤及周围组织，包括肛门、直肠、淋巴结等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姑息性手术：解除梗阻、出血等症状，延长生存期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腹腔镜手术：微创手术，创伤小、恢复快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开腹手术：传统手术方法，适用于复杂、晚期病例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术后康复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肠道功能恢复：饮食调整、通便药物使用等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伤口护理：保持清洁、防止感染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康复锻炼：适当进行有氧运动，提高身体素质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心理支持：关注患者心理状态，提供心理疏导和支持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直肠癌的手术方法与术后康复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直肠癌患者的护理需求评估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直肠癌患者的一般护理需求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营养支持：根据患者情况制定合理的饮食计划，保证营养摄入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疼痛管理：评估患者疼痛程度，采取合适的止痛措施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生活照顾：协助患者日常生活，如洗漱、更衣、如厕等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https://d.book118.com/326223005054010051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直肠癌疾病护理PPT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2024-09-17T01:12:49.197</cp:lastPrinted>
  <dcterms:created xsi:type="dcterms:W3CDTF">2024-09-16T17:12:49Z</dcterms:created>
  <dcterms:modified xsi:type="dcterms:W3CDTF">2024-09-16T17:12:51Z</dcterms:modified>
</cp:coreProperties>
</file>