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7DEB-35E3-45E9-9A0C-7D319210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A0A38-C35C-44F7-9826-90A7E4083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C724-EF9B-4CD6-BFDE-8DC26F285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25B18-930B-4FC8-AC68-FA6CC48D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3DE35-1875-4B85-9CFB-6C7D841E3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0AE77-3F52-49E8-90A0-BA9B08D1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3EC3E-F14D-4846-A7D3-1CB5B78B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0403D-0950-4A6A-BBAB-9D53A456C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B3D86-62A3-4050-B6B1-BC386308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6C2F-6707-46F5-9ABA-468D6E9B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3EB91-AA97-4BFF-B51C-B28C72CA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3005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物业经理年度工作总结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物业管理及服务优化举措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应对挑战与解决问题能力展示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6" r="32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本年度我们致力于提供高品质的物业服务，确保各项服务指标达到或超过预定目标。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通过全体员工的共同努力，我们成功实现了98%的服务目标，包括公共设施维护、环境卫生、安全管理等方面。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本年度物业服务目标完成情况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了解业主对物业服务的满意度和需求，以便持续改进服务质量。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根据年度客户满意度调查，我们的服务得到了广大业主的认可，整体满意度达到90%。同时，我们也收集到了一些宝贵意见和建议，为今后的工作提供了改进方向。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本年度物业费收缴率达到了95%，较去年提高了2个百分点。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通过加强与业主的沟通和催缴工作，物业费收缴率实现了稳步增长，为公司的经营发展提供了有力保障。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物业费收缴率及增长情况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收缴率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500" r="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我们注重员工队伍的建设，通过选拔优秀人才、完善激励机制等措施，提高了员工队伍的整体素质和工作积极性。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本年度共组织各类培训20余次，包括物业管理知识、服务技能、消防安全等方面。通过培训，员工的专业素养和服务水平得到了显著提升。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员工队伍建设与培训成果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物业管理及服务优化举措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确保物业服务人员遵守公司制定的服务标准，提供礼貌、专业、高效的服务。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严格执行服务标准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定期举办各类培训课程，提高员工的专业技能和服务意识，确保服务质量。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建立定期巡查制度，及时发现并解决物业服务中存在的问题，同时鼓励业主提供反馈，不断完善服务。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定期巡查与反馈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提升物业服务品质的具体措施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完善社区文化建设的活动回顾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举办社区活动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积极组织各类社区活动，如文艺演出、亲子活动、健康讲座等，丰富业主的业余生活，增强社区凝聚力。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建设社区宣传栏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设立社区宣传栏，发布社区动态、通知公告、便民信息等，方便业主了解社区情况。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推广社区文化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通过社区活动、宣传栏等多种渠道推广社区文化，营造和谐、文明的社区氛围。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加强与业主委员会的沟通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保持与业主委员会的密切联系，及时了解业主的需求和意见，共同解决物业服务中存在的问题。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落实业主委员会的决策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积极落实业主委员会做出的决策和要求，确保物业服务工作符合业主的期望和要求。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定期召开业主大会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按照相关规定定期召开业主大会，向业主报告工作，听取业主的意见和建议。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加强与业主委员会沟通合作情况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开展社区团购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组织社区团购活动，为业主提供优质、实惠的商品和服务，同时促进社区内的互动和交流。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推出个性化服务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根据业主的需求，推出个性化服务项目，如家政服务、代缴费用、房屋租售等，满足业主的多样化需求。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探索智能化服务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积极引进智能化技术和服务模式，如智能安防、智能家居等，提升物业服务的便捷性和智能化水平。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创新拓展多元化增值服务项目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https://d.book118.com/326223005240010050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2024-09-16T12:00:49.113</cp:lastPrinted>
  <dcterms:created xsi:type="dcterms:W3CDTF">2024-09-16T04:00:49Z</dcterms:created>
  <dcterms:modified xsi:type="dcterms:W3CDTF">2024-09-16T04:00:51Z</dcterms:modified>
</cp:coreProperties>
</file>