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B866B-5B10-4F86-B063-0E606BFEF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DBDF2-540B-4754-A9C4-221E3673D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AACB1-8DED-4A38-8833-0B60AA870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63F5D-97B4-4990-A2F0-77C6332CD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FD2D3F-447C-43B8-B4B7-DB922ADC6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B8A5C8-DF3E-4913-9156-CE2A9580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12D84-1DEC-46F3-9F66-D52011054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666B3-8391-4D75-8251-5C5C894D5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D27DB-AD84-40CC-B338-CFE63E11B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9DB00-B84A-40B8-A44D-391796430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E1832-C260-47BA-B303-74E116B9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2312000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针灸治疗乳腺增生图片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针灸治疗乳腺增生的原理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针灸治疗乳腺增生的方法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针灸治疗乳腺增生的临床实践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针灸治疗乳腺增生的效果与评价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针灸治疗乳腺增生的案例展示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针灸治疗乳腺增生的原理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针灸学认为，人体内部脏腑、经络、气血等相互关联，通过刺激体表的特定穴位，可以调节脏腑功能，达到治疗疾病的目的。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针灸治疗的理论基础还包括“经络学说”，认为人体有十二经脉、奇经八脉等经络系统，这些经络系统是气血运行的主要通道，针灸通过刺激经络上的穴位，可以调节气血的运行，从而达到治疗疾病的效果。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针灸治疗乳腺增生的作用机制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针灸通过刺激与乳腺增生相关的穴位，如足三里、三阴交、合谷等，可以调节内分泌系统，改善激素水平，从而缓解乳腺增生的症状。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针灸还可以促进血液循环，改善乳腺组织的营养供给，增强乳腺组织的免疫力，有助于乳腺增生的康复。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针灸治疗是一种自然疗法，无毒副作用，对于乳腺增生等慢性疾病有良好的治疗效果。此外，针灸还可以提高机体的免疫力，增强身体的自愈能力。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针灸治疗需要专业的针灸医师操作，对于非专业人员有一定的操作难度。此外，针灸治疗需要一定的疗程，治疗时间较长，需要患者有足够的耐心和积极配合。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针灸治疗乳腺增生的方法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针刺治疗是针灸治疗乳腺增生的主要方法之一，通过刺激特定的穴位，调节气血和内分泌，达到缓解疼痛和消除肿块的目的。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常用的针刺方法包括体针、耳针和头针等，可以根据患者的具体情况选择不同的针刺方法。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针刺治疗一般每周进行2-3次，疗程一般为2-3个月。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对于乳腺增生的患者，艾灸治疗可以缓解疼痛和消除肿块，尤其适用于有寒证的患者。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艾灸治疗一般每周进行1-2次，疗程一般为2-3个月。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1655" b="2165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143" b="2014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897" r="689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艾灸治疗是通过艾叶制成的艾条或艾柱，在特定的穴位上施灸，以达到温通气血、扶正祛邪的效果。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131" r="101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拔罐治疗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拔罐治疗可以辅助缓解乳腺增生的疼痛和消除肿块，一般每周进行1-2次，疗程一般为2-3个月。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拔罐治疗是通过负压吸附在特定的穴位上，以达到刺激穴位和舒筋活血的效果。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" r="1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其他针灸治疗方法包括电针、穴位注射、埋线等，这些方法也可以用于治疗乳腺增生，但应用相对较少。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电针是通过电刺激代替手刺激穴位，穴位注射是将药物直接注射到穴位中，埋线是将线埋入穴位中，这些方法都可以调节气血和内分泌，缓解疼痛和消除肿块。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其他针灸治疗方法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针灸治疗乳腺增生的临床实践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https://d.book118.com/326223120001010033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2024-09-01T09:35:08.611</cp:lastPrinted>
  <dcterms:created xsi:type="dcterms:W3CDTF">2024-09-01T01:35:08Z</dcterms:created>
  <dcterms:modified xsi:type="dcterms:W3CDTF">2024-09-01T01:35:10Z</dcterms:modified>
</cp:coreProperties>
</file>