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BCCDF48-BC8C-4F71-8707-32DCEA02EF3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A68D2-356C-4A97-97FB-75ECF05DE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E6BAD-A7A9-4789-BF7F-35CB34C3D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5E42B-CF83-4D2D-845B-B991F0A41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FFE3F-3B72-4473-A1F5-EFC08B66F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D06A8-5444-41E6-AD41-E33F6732A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C5578-EAF8-4DE6-BFFF-09CA3411F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780180-36D8-4BD7-AA6B-4E3333677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85D39-CB73-41F7-8104-DE022A67B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AD48A-0E44-4E91-96A5-AA81B4E0D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BA523-8BF7-4A08-BDCC-D0532734F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9BD05-B4D2-4A0F-908D-769E8C5F8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FDD1F45-2A04-4D8B-BC9F-5E17B71DDB3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58621AD-616B-48E6-8D5D-B59BD7643D2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223205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临床查房报告什么内容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临床查房报告的重要性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临床查房报告的书写要求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临床查房报告的实际操作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临床查房报告的质量评价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临床查房报告的应用与展望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临床查房报告的重要性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临床查房报告的定义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临床查房报告是医生每天走访病房，查看病人病情，并记录在案的报告。通过查房报告，医生可以及时了解病人的病情变化，指导治疗方案。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临床查房报告的作用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了解病人病情变化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沟通医患关系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面对面沟通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提高治疗效果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培养临床能力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提高诊疗水平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临床查房报告的要求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临床查房报告要求及时、准确、完整地记录病人情况。规范、简洁、具体地描述病情，注意保护病人隐私，不得泄露病人信息。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9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临床查房报告的书写要求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报告的修改与查阅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0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23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24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25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227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修改记录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修改需注明记录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医生签字确认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信息安全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按医院规定查阅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保证信息安全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临床查房报告的书写要求至关重要，只有遵循规范、客观、真实的原则，才能确保报告的准确性和可读性。在书写报告时，需注意细节描述，如病人的生理指标等，以便更好地了解病情并进行进一步的诊疗。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0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1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临床查房报告的实际操作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在进行查房前，医生需要准备相关资料，如病历和检查报告等。在查房过程中，与护士、病人及家属的沟通至关重要，能够及时了解病情变化，为后续治疗提供依据。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9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20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21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22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23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324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注意情绪变化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医生需要留意病人的情绪变化，保持沟通顺畅，有助于病人的恢复。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医生要仔细观察病人的体征变化，如体温、血压等，及时记录在病历中。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临床查房报告重要性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临床查房报告是医生在医院查房时的重要工作，通过查房可以及时观察病人的病情变化，为病人的治疗提供方向。医生需要掌握查房的流程和技巧，及时处理问题，并做好总结。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5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https://d.book118.com/326223205040010103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临床查房报告什么内容</vt:lpstr>
      <vt:lpstr>目录</vt:lpstr>
      <vt:lpstr>第1章 临床查房报告的重要性</vt:lpstr>
      <vt:lpstr> </vt:lpstr>
      <vt:lpstr>临床查房报告的作用</vt:lpstr>
      <vt:lpstr> </vt:lpstr>
      <vt:lpstr>第2章 临床查房报告的书写要求</vt:lpstr>
      <vt:lpstr>报告的修改与查阅</vt:lpstr>
      <vt:lpstr>总结</vt:lpstr>
      <vt:lpstr>第3章 临床查房报告的实际操作</vt:lpstr>
      <vt:lpstr> </vt:lpstr>
      <vt:lpstr>查房技巧</vt:lpstr>
      <vt:lpstr>临床查房报告重要性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2024-09-28T10:11:21.390</cp:lastPrinted>
  <dcterms:created xsi:type="dcterms:W3CDTF">2024-09-28T02:11:21Z</dcterms:created>
  <dcterms:modified xsi:type="dcterms:W3CDTF">2024-09-28T02:11:23Z</dcterms:modified>
</cp:coreProperties>
</file>