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C5B0ED-1390-44DE-B9FE-23D99AE49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734A38-307A-47A7-AD42-EDABBD5F3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523BEC-0031-415C-A757-16C256F99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5ABE4C-C4C5-4233-8C79-4F238C237C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0B4618-FC35-4E10-9776-7FF52A3508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7B498F-B01C-4776-9A6F-9D27D371E1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031229-BA82-49A5-9EA6-AF7F70099C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F549A1-F1F4-4259-8DEB-1A9D4D14B4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74412D-6769-4B13-8AD9-B9873E5F2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EC3EF0-1565-492D-AB80-BFB88695B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36E411-B700-4AAF-9379-1F50BA196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2242341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虚拟现实技术对金融支付的改进</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2024-01-10</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虚拟现实技术概述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传统金融支付现状及问题</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虚拟现实技术在金融支付中应用</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典型案例分析与实践经验分享</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挑战与机遇并存：虚拟现实技术在金融支付中前景展望</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结论与建议</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虚拟现实技术概述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自诞生以来，经历了数十年的发展，从最初的概念萌芽到如今的成熟应用，期间经历了多次技术革新和产业升级。随着计算机图形学、仿真技术、人工智能等技术的不断发展，虚拟现实技术的应用范围和深度不断拓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声音仿真技术</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通过三维声音处理技术，模拟虚拟场景中的声音传播效果，使用户能够听到来自不同方向的声音，增强沉浸感。</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立体显示技术</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通过特殊的显示设备，如头盔显示器、立体投影仪等，将计算机生成的虚拟场景以立体的形式展现出来，使用户获得身临其境的沉浸感。</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跟踪与定位技术</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通过传感器等设备实时跟踪用户的头部、手部等身体部位的位置和方向，以及用户的运动状态，将用户的真实动作与虚拟场景进行实时交互。</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触觉反馈技术</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通过特殊的装置，如数据手套、力反馈装置等，将虚拟场景中的触觉信息传递给用户，使用户能够感受到虚拟物体的形状、质地和重量等。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核心技术原理简介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虚拟现实技术已经广泛应用于游戏娱乐、教育培训、工业设计、医疗健康、军事仿真等领域。在金融支付领域，虚拟现实技术也展现出巨大的应用潜力。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市场前景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随着技术的不断发展和应用场景的不断拓展，虚拟现实技术的市场前景非常广阔。特别是在金融支付领域，虚拟现实技术有望为支付安全、便捷性和用户体验等方面带来革命性的提升。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应用领域及市场前景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传统金融支付现状及问题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消费者使用纸币或硬币进行支付，是最传统且普遍的支付方式。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现金支付</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消费者使用借记卡或信用卡通过POS机或网上支付平台进行交易。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银行卡支付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通过银行转账、电汇等方式进行远程支付。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转账汇款</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传统支付方式介绍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传统支付方式存在较高的安全风险，如现金被盗、银行卡信息泄露等。</a:t>
            </a:r>
          </a:p>
        </p:txBody>
      </p:sp>
      <p:pic>
        <p:nvPicPr>
          <p:cNvPr id="6" name="Picture 6"/>
          <p:cNvPicPr>
            <a:picLocks noChangeAspect="1"/>
          </p:cNvPicPr>
          <p:nvPr/>
        </p:nvPicPr>
        <p:blipFill>
          <a:blip r:embed="rId2"/>
          <a:srcRect l="15833" r="15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安全性问题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传统支付方式操作步骤繁琐，如需要携带现金或银行卡，排队等待等。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便捷性问题</a:t>
            </a:r>
          </a:p>
        </p:txBody>
      </p:sp>
      <p:pic>
        <p:nvPicPr>
          <p:cNvPr id="10" name="Picture 10"/>
          <p:cNvPicPr>
            <a:picLocks noChangeAspect="1"/>
          </p:cNvPicPr>
          <p:nvPr/>
        </p:nvPicPr>
        <p:blipFill>
          <a:blip r:embed="rId3"/>
          <a:srcRect l="21167" r="21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500" r="8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传统支付方式涉及较多的人工和物理成本，如银行网点运营成本、ATM机维护成本等。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移动化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随着智能手机的普及，客户越来越倾向于使用移动支付。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便捷化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客户希望支付过程更加简单、快速，减少等待和操作步骤。</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客户对支付安全性的要求越来越高，需要更加严密的保障措施。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客户需求变化趋势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虚拟现实技术在金融支付中应用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3D场景模拟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通过虚拟现实技术，用户可以身临其境地体验金融支付过程，例如在虚拟商店中购物并进行支付。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交互方式创新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借助VR设备，用户可以通过手势识别、语音控制等方式与虚拟环境进行自然交互，提升支付的便捷性和趣味性。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个性化定制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虚拟现实技术允许根据用户需求定制支付界面和流程，满足不同用户的个性化需求。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沉浸式体验优化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数据加密传输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在虚拟环境中进行金融交易时，采用高强度加密算法对传输数据进行加密，确保数据的安全性。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生物识别技术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结合虚拟现实技术，可以引入生物识别技术如指纹、虹膜识别等，提高金融支付的安全性。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安全审计与监控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建立严格的安全审计和监控机制，对虚拟环境中的金融支付行为进行实时监控和记录，以便及时发现和处理潜在的安全问题。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667" r="17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安全性提升策略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https://d.book118.com/326224234134010041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2024-09-08T12:41:20.834</cp:lastPrinted>
  <dcterms:created xsi:type="dcterms:W3CDTF">2024-09-08T04:41:20Z</dcterms:created>
  <dcterms:modified xsi:type="dcterms:W3CDTF">2024-09-08T04:41:22Z</dcterms:modified>
</cp:coreProperties>
</file>