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86AAA-4204-436E-8D7B-BE709598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87D4F-F264-4398-A184-573E1F37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E351E-7BE5-401F-83BA-E96190BC1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CBA1F-A201-476E-BC8F-0EA8238E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090CC-8FDD-4FEF-B9D5-5511047F4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A2562-9F64-492A-800D-78F66DD56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14E51-B6D9-4F0F-B3EE-11604C2BB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F0AB7-C469-4FA5-92D0-1E8F8BE5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B5C11-2435-43B8-9FAF-DDA90CB02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19F9D-ED7E-45BF-89F5-AE3C9265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DECEC-24E8-40D2-9DC7-D3A55E0C9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503423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3月23日世界气象日活动方案策划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活动预算与筹款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33" b="22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世界气象日的由来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世界气象日是为了纪念国际气象组织成立而设立的纪念日，始于1950年，每年3月23日庆祝。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国际气象组织成立于1950年，旨在促进全球气象观测和信息交流，提高天气预报准确性和服务质量，为全球人民提供更好的气象服务。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世界气象日的主题每年都会有所不同，旨在强调全球气候变化、天气预报、气象灾害等方面的议题。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2023年的世界气象日主题是“天气气候水，代代向未来”，强调了天气、气候和水的相互关系，以及这些因素对未来世代的影响。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世界气象日的主题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世界气象日是一个重要的日子，它提醒人们关注天气、气候和水文现象，以及这些现象对人类生活和环境的影响。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通过庆祝世界气象日，可以提高人们对气象知识的认识和理解，促进全球气象合作与交流，为应对气候变化和自然灾害提供支持。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世界气象日的意义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组织气象专家进行科普讲座，向公众普及气象知识，提高公众对气象的认知和理解。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开展气象主题展览，展示气象历史、发展现状和未来趋势，吸引公众关注和参与。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利用社交媒体等平台，发布气象相关的科普文章和视频，扩大影响力。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提高公众对气象的关注度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83" b="5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750" b="13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制作气象灾害预警和应对指南，通过各种渠道向公众传播，提高公众应对气象灾害的能力。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组织模拟气象灾害应急演练，让公众亲身体验应对气象灾害的过程，增强防范意识。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与教育机构合作，将气象知识纳入学校课程，从小培养孩子的气象防范意识。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增强公众的气象防范意识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邀请气象科技领域的专家和学者，举办专题讲座或研讨会，展示最新的气象科技成果和创新应用。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组织实地考察或参观活动，让公众了解气象观测站、气象雷达等设施的工作原理和应用情况。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利用虚拟现实、增强现实等技术，打造气象科技体验馆或展览，让公众身临其境地感受气象科技的魅力。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宣传气象科技的发展与成果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通过主题演讲，传达世界气象日的核心理念，提高公众对气象问题的关注度。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邀请气象专家、学者进行主题演讲，分享气象领域的最新研究成果、发展趋势以及对人类生活的影响。演讲内容应紧扣世界气象日主题，让听众对气象问题有更深入的了解和认识。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通过展览形式，向公众普及气象知识，展示气象科技的发展成果。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策划一系列气象知识展览，包括气象历史、气象仪器发展历程、气象灾害防范等方面的内容。通过图文、实物等形式，让公众更加直观地了解气象知识，提高防灾减灾意识。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气象知识展览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通过互动体验活动，让公众亲身体验气象科技的魅力，增强对气象工作的兴趣和认同感。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气象科技互动体验区，如天气预报模拟、气候变化模拟、人工影响天气演示等。让公众亲自动手操作，感受气象科技的魅力，加深对气象工作的了解和认同。同时，也可以通过互动体验活动，发现和培养对气象科技感兴趣的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气象科技互动体验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https://d.book118.com/326225034230010101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2024-09-26T13:46:10.548</cp:lastPrinted>
  <dcterms:created xsi:type="dcterms:W3CDTF">2024-09-26T05:46:10Z</dcterms:created>
  <dcterms:modified xsi:type="dcterms:W3CDTF">2024-09-26T05:46:12Z</dcterms:modified>
</cp:coreProperties>
</file>