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DF01E4-82B9-47B5-86CB-CC6231AC10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D574F6-71DF-4030-98AC-E489D36AE7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199B9A-AAC5-4524-8C9F-1BCDAD8AA3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0F8191-B5C8-4347-A564-96AEEF95CD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FEC62D-C1B5-4928-BB4F-AE44598DD6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DE4985-760E-404C-AA51-D4F52F7EE7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726F51-3D54-4228-93C9-6EC7423F52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2B8B0F-508F-47B8-8895-F924181FAF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5A9EC8-F53D-4696-A363-8E2070D174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E055A9-D7A3-4C5F-B55A-D9E5F2FAA7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4790FB-5224-4CFD-A07F-6C54C0C278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6230013015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内容创新与技术创新在环境安全培训中的应用</a:t>
            </a:r>
            <a:endParaRPr lang="en-US" sz="1100"/>
          </a:p>
        </p:txBody>
      </p:sp>
      <p:sp>
        <p:nvSpPr>
          <p:cNvPr id="5" name="AutoShape 5"/>
          <p:cNvSpPr/>
          <p:nvPr/>
        </p:nvSpPr>
        <p:spPr>
          <a:xfrm>
            <a:off x="5838648" y="4167778"/>
            <a:ext cx="2333375"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a:t>
            </a:r>
            <a:endParaRPr lang="en-US" sz="1100"/>
          </a:p>
        </p:txBody>
      </p:sp>
      <p:sp>
        <p:nvSpPr>
          <p:cNvPr id="6" name="AutoShape 6"/>
          <p:cNvSpPr/>
          <p:nvPr/>
        </p:nvSpPr>
        <p:spPr>
          <a:xfrm>
            <a:off x="8587678" y="4167778"/>
            <a:ext cx="2820047"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汇报时间：</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内容创新在环境安全培训中的应用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技术创新在环境安全培训中的应用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内容创新与技术创新的结合应用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传统的环境安全培训方式往往缺乏创新，难以满足现代社会的需求。</a:t>
            </a:r>
            <a:endParaRPr lang="en-US" sz="1100"/>
          </a:p>
        </p:txBody>
      </p:sp>
      <p:sp>
        <p:nvSpPr>
          <p:cNvPr id="9" name="AutoShape 9"/>
          <p:cNvSpPr/>
          <p:nvPr/>
        </p:nvSpPr>
        <p:spPr>
          <a:xfrm>
            <a:off x="6258305" y="1926781"/>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随着环境保护意识的日益增强，环境安全培训已成为企业和社会关注的重点。</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技术创新</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利用现代科技手段，如虚拟现实、增强现实、在线学习平台等，为参与者提供更加丰富、多样化的学习体验，提高培训效果。</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内容创新</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通过引入实际案例、互动式学习、角色扮演等形式，提高培训的趣味性和实用性，使参与者更好地理解和掌握环境安全知识。</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内容创新与技术创新的重要性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内容创新在环境安全培训中的应用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根据不同受众的特点和需求，定制个性化的培训内容，以满足不同层次和背景的学习者需求。</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在环境安全培训中，内容定制化至关重要。培训者需要了解受众的背景、知识水平、学习风格和需求，然后根据这些信息定制培训内容。这包括选择适当的主题、案例、教学方法和语言风格，以确保培训内容与受众的需求和兴趣相匹配。</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总结词</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详细描述</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内容定制化</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案例研究与实践</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通过引入实际案例和实践经验，使培训内容更加生动、具体，提高学习者的理解和应用能力。</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案例研究和实践是环境安全培训中重要的内容创新方式。通过分享成功或失败的实践经验，以及具体的案例分析，培训者可以帮助学习者更好地理解环境安全问题的复杂性和实际操作中的挑战。此外，实践环节可以让学习者亲身体验和实践环境安全技能，从而提高他们的应用能力。</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通过设计互动环节和参与性材料，提高学习者的积极性和参与度，促进深度学习和知识转化。</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环境安全培训中，互动和参与性培训材料是激发学习者兴趣和动力的有效手段。这包括设计小组讨论、角色扮演、模拟演练等互动环节，以及使用互动式电子教材、游戏化学习等参与性材料。通过这些方式，学习者可以更加主动地参与到学习中来，提高学习的效果和知识的转化率。</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互动与参与性培训材料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技术创新在环境安全培训中的应用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虚拟现实技术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通过模拟真实的环境，让学习者身临其境地体验各种环境安全风险，提高应对风险的能力。例如，模拟地震、火灾等场景，让学习者进行应急演练。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增强现实技术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通过将虚拟信息叠加到真实世界中，为学习者提供更丰富、更直观的学习体验。例如，在实地考察时，通过增强现实技术展示危险区域和安全区域，提高学习者的安全意识。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虚拟现实与增强现实技术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https://d.book118.com/326230013015010100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2024-09-23T23:07:35.850</cp:lastPrinted>
  <dcterms:created xsi:type="dcterms:W3CDTF">2024-09-23T15:07:35Z</dcterms:created>
  <dcterms:modified xsi:type="dcterms:W3CDTF">2024-09-23T15:07:37Z</dcterms:modified>
</cp:coreProperties>
</file>