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F569E-8572-4FFC-B68D-F8563711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3E168-53CA-4B53-83A0-88F052862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9EFC-6FD1-47E2-B262-62E301952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5EB9D-6DFD-4CAC-9EDF-7ED65482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EA5AF-8A8F-4441-B81B-2BCA7DA63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6E27A-34BB-4EBF-89E5-5F3BE20B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6B2A4-7006-439B-98AE-9E7840AC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12728-8243-410A-AF86-A79201064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57011-2300-49F7-BAD8-1E3FA97A1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98C21-4B60-4B73-87D7-3F4C241E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EAED7-A847-4BF1-A585-7529251E3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300531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PPT课件护理查房演讲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护理查房的实践和案例分析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护理查房的未来发展和趋势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通过查房，了解患者的病情状况、治疗进展和护理效果，为患者提供更精准的护理服务。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通过查房，发现护理工作中存在的问题和不足，及时改进和优化护理流程，提高护理质量。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查房过程中，医护人员可以就患者的病情和治疗方案进行深入交流，加强医护合作，提高工作效率。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通过查房，护士可以了解更多临床经验和知识，提升专业水平和护理技能。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提升护士专业水平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定期进行护理查房，可以及时发现和解决护理工作中存在的安全隐患，确保患者的安全和健康。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通过查房，了解患者的需求和意见，及时改进护理服务，提高患者满意度。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护理查房是护理学科发展的重要组成部分，通过不断优化和创新，推动护理学科的进步和发展。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按照医疗法规要求，医疗机构必须定期进行护理查房，确保患者的护理质量和安全。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符合医疗法规要求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护理查房是护士职业发展的重要环节，通过不断学习和实践，提高自身的专业水平和职业竞争力。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保障护士职业发展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包括患者姓名、年龄、性别、诊断、病情状况等。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对患者的病情状况、自身认知情况进行了解和评估。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针对患者的具体情况，制定相应的护理计划和措施。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对患者的护理效果进行评估和反馈，及时调整护理计划。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多媒体展示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135" r="1813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利用PPT课件、视频等多媒体手段，直观展示患者的病情状况和护理措施。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鼓励医护人员积极参与讨论，提出问题和建议，促进交流与合作。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通过分析典型案例，总结经验教训，提高护理质量。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针对患者的具体情况，进行实践操作演示，提高护理技能水平。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收集患者资料，制定PPT课件和演讲稿，准备相关设备和材料。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按照演讲稿进行演讲，利用PPT课件等多媒体手段进行展示，与听众进行互动交流。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对演讲内容进行总结和反馈，对护理计划进行调整和完善。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护理查房的注意事项和要求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https://d.book118.com/326230053113010052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2024-09-18T20:58:31.310</cp:lastPrinted>
  <dcterms:created xsi:type="dcterms:W3CDTF">2024-09-18T12:58:31Z</dcterms:created>
  <dcterms:modified xsi:type="dcterms:W3CDTF">2024-09-18T12:58:33Z</dcterms:modified>
</cp:coreProperties>
</file>