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472D-9FBB-4E23-9EEE-AC5273F7E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DEB97-4474-42EA-BFD4-6ED63597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B9B37-B9D9-4DA2-BA3C-3B6EDE8D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0AE42-4A45-480F-9D36-7625B1AC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DDA4A-141C-4772-89B8-F184EC1B3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B2060-487B-4FEC-9F17-134342D80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27ABD-070C-4F88-8A8A-9273F612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B3DAD-41EE-4FC6-8D60-8F4520A7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AA9B8-1F2F-47B2-98DF-55493BA5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C91D7-801A-4C69-BE27-642640252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6D4B6-5E48-4D15-B75A-F75D3A6F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32055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直播间活动策划利用活动提升用户对主播的认同感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主播形象塑造与内容输出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宣传推广与渠道拓展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现场执行与运营支持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直播间观众数量稳定但增长缓慢，需要新的策略吸引更多潜在用户。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观众互动度不高，评论和弹幕数量较少，缺乏有效的参与感。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主播个人特色不够鲜明，难以形成独特的品牌形象。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提升直播间观众数量和活跃度，增加新用户的关注度。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加强观众与主播之间的互动，提高用户的参与感和忠诚度。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塑造主播独特的品牌形象，增强用户对主播的认同感和信任感。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对主播内容感兴趣的用户、潜在用户、已有观众群体。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年龄处于18-35岁之间，对娱乐、游戏、美食等主题感兴趣，有一定的在线消费能力和意愿。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主题设定及创意构思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选择与主播风格、内容相契合的主题，如“音乐盛宴”、“游戏狂欢夜”等。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结合时下热点、节日或主播个人特色，打造独特、有趣的活动主题，激发用户参与兴趣。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设计丰富多样的活动环节，如才艺展示、互动游戏、话题讨论等，保持观众的新鲜感和参与度。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合理安排每个环节的时长，确保活动节奏紧凑、有趣，避免观众产生疲劳感。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环节安排与时间规划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环节设置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弹幕互动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礼物打赏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连线互动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互动形式设计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与其他主播或粉丝进行连线互动，扩大活动影响力和观众参与度。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设计特色礼物，激励观众通过打赏表达对主播的喜爱和支持。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鼓励观众通过弹幕参与讨论、提问，增加互动感。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设置诱人的奖品，通过抽奖形式激发观众的参与热情，提升活动趣味性。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主播形象塑造与内容输出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" r="16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形象包装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言行举止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根据主播特长和观众群体，塑造独特、有吸引力的形象，如专业达人、亲切邻家、搞笑艺人等。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通过服装、化妆、发型等视觉元素，展现主播个性特点，提升观众记忆点。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培养主播良好的言谈举止，展现自信、专业和亲和力，拉近与观众的距离。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主播个人形象打造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直播内容规划及呈现方式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明确直播主题和受众群体，提供有价值、有趣味性的内容，如游戏直播、美妆教程、生活分享等。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制定详细的内容计划，包括话题选择、互动环节、嘉宾邀请等，确保直播内容丰富多彩。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运用多样化的表现手段，如图文结合、实物展示、现场体验等，增强内容吸引力和观众参与度。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内容定位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https://d.book118.com/326232055115010042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2024-09-09T22:43:09.311</cp:lastPrinted>
  <dcterms:created xsi:type="dcterms:W3CDTF">2024-09-09T14:43:09Z</dcterms:created>
  <dcterms:modified xsi:type="dcterms:W3CDTF">2024-09-09T14:43:11Z</dcterms:modified>
</cp:coreProperties>
</file>