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F3B6D-3E0C-48D7-AAC1-874B22D50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C894C-CF2E-43D8-9C04-DD5CCB6EF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5663D-5C7C-42F8-AFF6-B2627B85D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22624-9BF4-4510-8C38-DEF59A356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863A13-C1EC-4C57-B943-8ECCE1420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EB52DC-DC2E-4B0C-8D60-844D6242B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161F61-0439-4D91-AD78-025EAA9BC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5EB350-7B20-4848-A140-5D356E863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A895A-0A7F-48D6-AFE6-3A367625B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8E836-5F58-4015-BAC8-594E482C2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0833F-A941-44E2-A901-96AB610BF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23214010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皮革助剂项目招商引资方案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运营与商业模式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项目实施时间表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16542" b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随着环保意识的提高和技术的不断进步，对高品质、环保型皮革助剂的需求日益增加。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当前，皮革助剂行业在全球范围内持续发展，市场需求不断增长。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我国皮革助剂行业虽然起步较晚，但发展迅速，已成为全球重要的皮革助剂生产国之一。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83" b="12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引进先进技术，提高产品质量和环保性能，满足市场需求。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加强与国际知名皮革助剂企业的合作，提升品牌影响力。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扩大生产规模，降低成本，提高市场竞争力。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项目优势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国内市场需求旺盛，为项目提供了广阔的市场空间。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团队拥有丰富的行业经验和资源，能够为项目的实施提供有力保障。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我国拥有丰富的原材料资源和劳动力成本优势，有利于降低生产成本。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国家政策支持力度大，为项目提供了良好的政策环境。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国内外皮革制造企业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这些企业对于皮革助剂的需求量大，投资此类项目可直接满足其生产需求，降低采购成本。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化工企业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具备生产皮革助剂的技术和经验，投资此类项目可扩大产品线，提高市场竞争力。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投资公司与基金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寻求稳定回报的长期投资者，投资皮革助剂项目可获得稳定的现金流。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目标投资者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投资者通过购买项目公司股权，参与项目运营并分享收益。预计年化收益率在15%以上。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股权投资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债权投资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技术入股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投资者提供贷款给项目公司，按期收取利息。预计年回报率在8%左右。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具备技术优势的企业或个人，通过技术转让或授权使用获得股份。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投资方式与回报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享受国家及地方对皮革产业的优惠政策，如税收减免、低息贷款等。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与投资者签订具有法律效力的合同，明确双方权利义务和违约责任。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合同保障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建立完善的风险评估与控制体系，确保项目稳定运营，降低投资风险。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风险控制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设计合理的退出机制，确保投资者在需要时能够顺利退出投资。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退出机制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投资保障措施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产品与市场分析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皮革助剂是制革工业的重要辅助材料，用于改善皮革的外观、质地和性能，提高皮革制品的品质和附加值。随着人们对皮革制品需求的不断增长，皮革助剂市场需求也在逐年增加。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不同地区和不同应用领域的皮革助剂需求存在差异，因此，企业需要针对目标市场进行深入调研，了解市场需求和趋势，以便制定合理的产品策略。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皮革助剂市场需求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当前市场上存在众多皮革助剂生产商，产品种类和性能各异，价格竞争激烈。企业需要了解竞争对手的产品特点、价格策略、市场份额等信息，以便制定有效的竞争策略。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企业可以通过技术创新、提高产品质量、降低成本等方式提升竞争优势，同时关注行业动态和政策变化，及时调整经营策略。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产品优势与差异化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针对市场需求和竞争态势，企业需要明确自身产品的优势和差异化特点，以便在市场上树立品牌形象和竞争优势。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产品优势包括：高效性能、环保安全、良好的性价比等；差异化特点可以从产品配方、应用领域、服务等方面体现，以满足不同客户的需求。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运营与商业模式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417" r="7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根据市场需求和产品特性，优化生产流程，提高生产效率和产品质量。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生产流程设计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供应链整合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生产安全与环保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与供应商建立长期合作关系，确保原材料的稳定供应，降低采购成本。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建立科学的库存管理制度，合理控制库存量，避免库存积压和浪费。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强化生产安全管理，确保员工人身安全和环境保护，符合相关法律法规要求。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生产与供应链管理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https://d.book118.com/326232140102010033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2024-09-01T22:50:48.889</cp:lastPrinted>
  <dcterms:created xsi:type="dcterms:W3CDTF">2024-09-01T14:50:48Z</dcterms:created>
  <dcterms:modified xsi:type="dcterms:W3CDTF">2024-09-01T14:50:51Z</dcterms:modified>
</cp:coreProperties>
</file>