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57959-F005-4D1A-8F1B-64DD8ADAF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67EA2-6225-41A7-B164-C962003B6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5473C-3D29-4288-AD5E-41DBEAE09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AD493-BC49-4690-94BE-D0AF3EBC7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E5BFB0-0FFB-413F-93E0-0DEB2A44F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314A09-EC6B-49E9-A482-347A6C9E6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86F746-10E1-4138-AD1C-8EBD1A977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97F15-DFF0-4B1C-9FFC-EBBE7BBC0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273BB-2DDA-44D4-989D-7F440E8F1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4ECCA-7ACC-4F01-9E0F-4C78B70E7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51B48-E955-414E-83F5-626EEABD0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23224013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对网络营销的理解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网络营销的定义和特点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网络营销的策略和手段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网络营销的效果评估和优化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网络营销的未来趋势和展望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网络营销是一种利用互联网技术进行的市场营销活动，旨在吸引潜在客户、提高品牌知名度和销售额。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随着互联网的普及和电子商务的发展，网络营销已成为企业营销策略的重要组成部分。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通过互联网平台向潜在客户推广产品或服务，提高品牌知名度和销售额。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实现品牌宣传、产品推广、客户关系管理等多重目标，提升企业市场竞争力和盈利能力。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4" r="2253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网络营销的定义和特点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网络营销是一种利用互联网技术，通过各种在线渠道进行品牌推广、产品营销和客户关系管理的营销方式。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4" r="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包括搜索引擎优化、社交媒体营销、电子邮件营销、内容营销等。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提高品牌知名度、吸引潜在客户、促进销售增长。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208" r="192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低成本高效益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网络营销不受地域限制，可以覆盖全球范围内的潜在客户。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网络营销能够实现与客户的实时互动，提高客户满意度。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相比传统营销方式，网络营销成本较低，但效果更佳。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网络营销可以通过数据分析和挖掘，实现精准营销和个性化推荐。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82" b="164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低成本、高效率、精准定位、互动性强等。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技术更新快、竞争激烈、法律法规限制等。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优势与挑战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网络营销的策略和手段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通过优化网站结构和内容，提高网站在搜索引擎中的排名，从而吸引更多的潜在客户。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SEO包括关键词研究、网站结构调整、内容优化、外部链接建设等策略，目的是使网站在搜索引擎结果页中获得更高的排名，从而增加网站的曝光率和流量。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通过有效的SEO策略，企业可以提升品牌知名度和销售业绩。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SEO不仅有助于提高网站流量，还可以增加用户的黏性和忠诚度。通过提供有价值的内容和用户体验，企业可以吸引更多的潜在客户，并促进客户的口碑传播。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利用社交媒体平台进行品牌宣传、用户互动和营销活动，以扩大品牌知名度和吸引潜在客户。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社交媒体营销具有成本低、传播速度快、互动性强等优势，是企业营销的重要手段之一。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社交媒体平台的用户基数大、传播速度快，企业可以通过社交媒体营销快速接触到目标受众，同时通过与用户的互动，了解用户需求和反馈，不断优化产品和服务。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社交媒体营销包括内容发布、广告投放、用户互动、社群管理等策略，通过与目标受众建立联系，提高品牌知名度和用户忠诚度。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通过发送电子邮件向目标客户传递有价值的信息和营销内容，以促进销售和增强客户关系。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电子邮件营销包括订阅邮件、新闻通讯、营销邮件等多种形式，通过个性化内容、优惠活动等手段吸引用户点击和购买。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电子邮件营销具有针对性强、成本低、互动性高等优势，是常用的网络营销手段之一。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通过精准的目标客户定位和邮件内容的个性化设计，企业可以更好地满足客户需求，提高客户满意度和忠诚度，同时通过用户的反馈和互动，不断优化邮件营销策略。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https://d.book118.com/326232240130010052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2024-09-18T23:50:16.663</cp:lastPrinted>
  <dcterms:created xsi:type="dcterms:W3CDTF">2024-09-18T15:50:16Z</dcterms:created>
  <dcterms:modified xsi:type="dcterms:W3CDTF">2024-09-18T15:50:18Z</dcterms:modified>
</cp:coreProperties>
</file>