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0C890A-7F28-4B83-85F6-6F676AE900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2C109F-C03F-4EDD-8C88-2DE83E7B1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5116DF-DCAC-498D-8F26-8D5444172F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58B2ED-57EE-4EA4-B8D3-AA291D9323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832693-5E46-4B8F-99AC-C70CCA289F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89878F-8E7F-4F18-8335-929E131A09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6B2C6E-81C3-49C7-AEE3-AC6393003D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C1B04B-DA5A-4F27-8394-FE3747C7FD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370FBB-75EA-4F54-B0BE-0DCB1CE5C0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9561B3-2F37-49D6-B13A-D1247D95C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0FEE32-48CA-4732-8143-7A747F7EFC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23522511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日本企业劳资关系变迁研究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日本企业劳资关系的历史变迁</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日本企业劳资关系的现状分析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日本企业劳资关系变迁的影响因素分析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日本企业劳资关系变迁的案例分析</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日本企业劳资关系变迁的启示与展望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劳资关系是企业内部最重要的社会关系之一，其稳定与否直接影响到企业的生产经营和员工的切身利益。</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因此，深入研究日本企业劳资关系的变迁，对于理解日本企业内部社会关系的变化、预测未来发展趋势以及为政策制定和企业实践提供参考具有重要意义。</a:t>
            </a:r>
          </a:p>
        </p:txBody>
      </p:sp>
      <p:cxnSp>
        <p:nvCxnSpPr>
          <p:cNvPr id="12" name="Connector 12"/>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随着经济全球化和技术进步的加速发展，日本企业劳资关系面临前所未有的挑战和变革。</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5432" b="5432"/>
          <a:stretch>
            <a:fillRect/>
          </a:stretch>
        </p:blipFill>
        <p:spPr>
          <a:xfrm>
            <a:off x="6099052" y="1665911"/>
            <a:ext cx="5058969"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通过对日本企业劳资关系变迁的梳理和分析，揭示其变化的特点、动因及影响，为相关政策制定和企业实践提供理论支持。</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采用文献研究、案例分析和比较研究等方法，系统梳理日本企业劳资关系的历史演变和现实状况，分析其变迁的动因和影响。</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研究目的</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研究方法</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包括日本企业劳资关系的历史演变、现状特点、变迁动因及影响等方面。</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首先，对日本企业劳资关系的历史演变进行梳理；其次，分析现状特点；再次，探讨变迁的动因；最后，总结其影响并提出相关政策建议。</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研究内容</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研究框架</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研究内容和框架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日本企业劳资关系的历史变迁</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16549" b="1654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劳动力短缺</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战后初期，由于大量男性劳动力被征兵，导致企业劳动力短缺，女性和老年人成为主要劳动力。</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工会力量增强</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在战后的民主化改革背景下，工会得到合法化，并在企业中发挥越来越重要的作用。</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终身雇佣制</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为稳定员工队伍，许多企业开始实行终身雇佣制，为员工提供长期稳定的就业保障。</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战后初期的劳资关系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劳动力需求增加</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随着经济的快速增长，企业对劳动力的需求大幅增加，劳动力市场供不应求。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工资水平提高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在经济高速增长的背景下，员工工资水平得到显著提高，劳资关系相对和谐。</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企业福利制度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企业为吸引和留住员工，纷纷建立福利制度，如提供住房、医疗、教育等福利。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经济高速增长时期的劳资关系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534" b="4534"/>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劳动力过剩</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随着经济泡沫破裂和经济增长放缓，企业面临劳动力过剩的问题，裁员和减薪成为常态。</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工会力量减弱</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在经济低迷时期，企业经营困难，工会力量相对减弱，员工权益受到一定侵害。</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非正规雇佣增加</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为降低成本，企业增加非正规雇佣，如临时工、合同工等，这些员工的权益保障不足。</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经济低迷时期的劳资关系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375" r="15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关注员工心理健康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近年来，员工心理健康问题受到关注，企业纷纷采取措施改善工作环境和氛围。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灵活用工制度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随着全球化和互联网的普及，灵活用工制度逐渐兴起，如远程办公、弹性工作时间等。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员工参与决策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为提高员工积极性和满意度，一些企业开始实行员工参与决策的制度。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近年来的劳资关系变化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日本企业劳资关系的现状分析</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终身雇佣制与年功序列制</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日本企业普遍采用终身雇佣和年功序列制度，员工一旦进入企业，通常可以享受到长期稳定的雇佣关系，工资和晋升也主要依据工作年限和绩效。</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企业工会与经营者的协商机制</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日本企业工会通常以企业为单位组建，工会与经营者之间建立了比较完善的协商机制，通过定期举行“春斗”等谈判活动，就工资、福利等问题进行协商。</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注重员工参与和团队合作</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日本企业在经营管理中注重员工的参与和团队合作，通过员工提案制度、质量管理小组等方式，鼓励员工积极参与企业决策和管理。</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当前的劳资关系特点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日本企业工会具有相对较强的组织能力和谈判能力，能够代表员工与经营者进行有效的沟通和协商。同时，日本政府也制定了一系列劳动法规，保护劳动者的权益。</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日本企业经营者通常拥有较大的经营自主权和决策权，能够对企业进行全面的管理和控制。同时，日本股市中法人交叉持股的现象比较普遍，这也使得经营者在一定程度上能够抵御来自外部股东的压力。</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随着日本经济社会的变化和劳动法规的调整，劳资双方的力量对比也发生了一定的变化。例如，劳动者的流动性和选择性增加，使得企业在招聘和留人方面面临更大的挑战；同时，一些新兴产业的发展也带动了劳动者技能的提升和议价能力的提高。</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劳方力量</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资方力量</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力量对比变化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劳资双方的力量对比</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https://d.book118.com/326235225111010045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2024-09-14T04:26:11.817</cp:lastPrinted>
  <dcterms:created xsi:type="dcterms:W3CDTF">2024-09-13T20:26:11Z</dcterms:created>
  <dcterms:modified xsi:type="dcterms:W3CDTF">2024-09-13T20:26:13Z</dcterms:modified>
</cp:coreProperties>
</file>