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3AAB9-AD9E-414A-ABD0-FE89C377C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E3C4C-0D30-435E-9186-0F1F56B26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8DA1D-F9DB-420A-92AA-000E4063E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5A8EC-A4B2-4D44-BFFF-1720D75BC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BFA0F2-7E88-486A-BE5B-0A363FEB0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A0B6B-8B94-4CA4-AD58-140336BF4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DA650-9A74-4664-801B-508592176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10769-F838-4FAB-9AD0-CA915AF86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BD158-F7D7-418A-8818-ACFF45127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D5E83-0651-473C-B4C3-36E77E75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BF0CE-3A9D-4AB4-85DF-2B4E5518C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402010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喜茶营销分析总结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喜茶品牌概述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成功经验与不足之处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对策建议与展望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随着市场竞争的加剧和消费者需求的不断变化，喜茶在营销策略上不断创新，以保持其竞争优势。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喜茶是一家以茶饮为主打的连锁品牌，自2012年在广东江门创立以来，迅速发展成为国内茶饮市场的领军品牌之一。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本文旨在分析喜茶的营销策略，探讨其成功的原因和经验，为其他茶饮品牌提供借鉴和启示。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通过深入分析喜茶的营销策略，可以了解其如何在竞争激烈的市场中脱颖而出，并取得成功。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喜茶品牌概述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喜茶起源于2012年的广东江门，最初以传统的港式奶茶为主打产品，逐渐受到当地消费者的喜爱。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167" r="11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起始阶段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随着品牌知名度的提升，喜茶开始向珠三角地区扩张，并逐渐形成了自己的品牌特色和市场定位。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扩张阶段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近年来，喜茶不断推出新品和创新产品，如芝士奶盖、水果茶等，深受年轻消费者的喜爱，品牌影响力逐渐扩大。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喜茶的产品线包括奶茶、果茶、芝士茶、冰淇淋等多种类型，每一种类型都有多种口味供消费者选择。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喜茶注重消费者的体验和感受，提供优质的服务和舒适的环境，如提供免费WiFi、充电设施等。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" r="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喜茶定位于中高端市场，以年轻人为主要目标客户，注重品质和口感，追求时尚和健康。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喜茶的目标客户主要是年轻人，特别是对品质和口感有较高要求的年轻人，他们注重时尚、健康、品质和口感，具有一定的消费能力和购买力。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喜茶注重产品创新，不断推出新口味、新搭配和新品种，满足消费者多样化的需求。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喜茶对原材料的品质要求严格，确保产品的品质和口感，提升消费者忠诚度。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喜茶注重品牌形象的塑造，通过包装设计、店面装修等手段，打造独特的品牌风格。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喜茶将产品定位为高端品牌，价格相对较高，符合目标消费群体的消费能力和品味。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价格差异化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针对不同市场和消费者需求，喜茶采取不同的价格策略，如推出不同规格、不同配料的产品，满足不同消费者的需求。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为了吸引更多消费者，喜茶会不定期推出优惠活动，如买一送一、折扣等。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喜茶积极开拓线上渠道，通过官方网站、电商平台和移动端应用程序等途径，方便消费者购买。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083" r="22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喜茶在各大城市开设实体店面，提供线下体验和购买服务，提升品牌知名度和美誉度。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喜茶与各大商业伙伴合作，如购物中心、电影院等，共同打造消费场景，扩大市场份额。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喜茶与其他品牌进行跨界合作，推出联名产品或活动，扩大品牌影响力和市场份额。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喜茶推出会员制度，为会员提供积分、优惠券等福利，增加回头客和忠诚度。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喜茶充分利用社交媒体平台进行品牌宣传和推广，通过互动营销、口碑传播等方式吸引更多消费者。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https://d.book118.com/326240201054010055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2024-09-22T19:39:01.092</cp:lastPrinted>
  <dcterms:created xsi:type="dcterms:W3CDTF">2024-09-22T11:39:01Z</dcterms:created>
  <dcterms:modified xsi:type="dcterms:W3CDTF">2024-09-22T11:39:03Z</dcterms:modified>
</cp:coreProperties>
</file>