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0CAE67-6C97-4589-BDB2-4C60EDB6A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25DA40-1D5A-4B94-BBD3-457D600B1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E1AD9F-3BA6-472D-A334-6A30A0020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10E07C-6B1E-4A81-8ED4-DD28012A8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E339CA-DF66-4392-ACC4-3DC99C71F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C9DA31-082A-4C7A-B566-ACAD76C7C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79A0C9-2184-436E-B751-FD538CFF4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721930-5BA3-4D7A-BDBA-2A95112D1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26E975-A01C-44D7-975E-25514056C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7A010C-F19E-43D5-A841-C41FE6385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88D18D-ECBB-4CE3-9173-6E2EA246A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241022111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84培训如何提高员工的销售和客户服务能力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员工销售和客户服务能力现状分析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培训内容和方法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培训实施和管理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员工参与和培训成果转化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总结和展望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84培训致力于帮助员工掌握有效的销售技巧，提高销售业绩。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提升员工销售技能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908" r="59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加强客户服务能力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适应市场竞争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111" r="1411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通过培训，使员工能够更好地理解客户需求，提供优质服务。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面对激烈的市场竞争，提升员工的销售和客户服务能力是企业保持竞争力的关键。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提高员工素质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增强团队凝聚力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提升企业绩效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塑造企业形象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培训的重要性和意义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培训可以使员工掌握更多的专业知识和技能，提高个人素质。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通过培训，员工可以共同学习和交流，增强团队合作意识。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员工销售和客户服务能力的提高将直接带动企业整体绩效的提升。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优秀的销售和客户服务能够提升客户满意度，进而塑造良好的企业形象。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员工销售和客户服务能力现状分析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销售技能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员工具备基本的销售技巧，如产品知识、销售谈判和客户关系管理等。他们能够与客户建立良好的关系，并有效地推销产品和服务。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员工具备良好的客户服务意识和技能，能够积极主动地与客户沟通，提供及时、准确和友好的服务。他们能够理解客户需求，并努力满足客户的期望。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563" r="26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员工销售和客户服务能力水平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322" r="2432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部分员工在销售谈判和客户关系管理方面缺乏经验，需要进一步提高销售技巧和能力。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销售技巧不够熟练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虽然大部分员工具备良好的客户服务能力，但仍有部分员工在服务意识和技能方面存在不足，需要进一步加强培训。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客户服务水平参差不齐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部分员工在销售和客户服务过程中缺乏团队协作意识，需要加强团队合作和沟通能力。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缺乏团队协作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随着公司不断推出新产品和服务，部分员工对新产品的了解和掌握程度不够，需要加强产品培训。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对新产品和服务了解不足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存在的问题和不足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培训内容和方法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销售技巧和策略培训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销售技巧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教授员工如何有效地与客户建立联系，运用有效的销售技巧，如倾听、引导、处理异议等，以更好地了解客户需求并推动销售进程。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产品知识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提供详细的产品培训，使员工深入了解公司产品的特点、优势和适用场景，从而能够更准确地为客户提供解决方案。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培训员工如何分析市场趋势和竞争对手，以便制定合适的销售策略并调整市场定位。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强化“客户至上”的服务理念，培养员工积极主动的服务态度，注重细节，追求客户满意。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客户服务理念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教授员工如何与客户进行有效沟通，包括倾听、表达清晰、处理投诉等技巧，以建立良好的客户关系。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941" r="1494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培训员工如何管理自己的情绪，保持冷静和专业，以便在面对客户投诉或困难时能够妥善处理。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客户服务理念和技巧培训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强调团队协作的重要性，培养员工之间的合作意识，共同为公司的目标努力。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提升员工的内部沟通能力，包括有效的会议组织、任务分配、进度跟进等，以确保团队高效运转。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内部沟通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教授员工如何处理团队内部的冲突和分歧，通过有效的沟通技巧和协商找到解决方案。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冲突解决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团队协作和沟通能力培训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https://d.book118.com/326241022111010101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2024-09-25T21:04:31.188</cp:lastPrinted>
  <dcterms:created xsi:type="dcterms:W3CDTF">2024-09-25T13:04:31Z</dcterms:created>
  <dcterms:modified xsi:type="dcterms:W3CDTF">2024-09-25T13:04:33Z</dcterms:modified>
</cp:coreProperties>
</file>