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B84E94-992B-4ADC-A54C-9C1F324446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5126BD-2AD3-418C-BB28-3DEE21486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44881B-B6A5-410A-A4A9-1BA430B21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71798C-6048-40B0-84C5-BD631BDF8C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FB7C53-A015-41E8-BCAD-8F72A627D9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5879F2-6262-4098-A947-7961CFFD7F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13123C-4F02-4F1E-B597-9B6C2CCCCB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ED0884-9437-40B1-A380-9E1249868C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CE73B2-786F-4BA0-B24D-F2EE559643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C39D35-72CE-42F5-9FD0-78F871B1D9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F623FA-008E-4AB3-A10A-C70D0D3D1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24120410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IATF-16949解析</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汇报人：AA</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2024-01-30</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IATF-16949核心要素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IATF-16949实施要点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IATF-16949审核与认证流程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IATF-16949在汽车行业应用案例分析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IATF-16949旨在为全球汽车行业提供一个统一的质量管理系统标准，通过持续改进、强调缺陷预防和减少变差及浪费，来增强顾客满意。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汽车行业的全球化，各大汽车制造商和供应商需要一种共同的语言和标准来确保产品质量和过程效率。IATF-16949就是在这样的背景下应运而生，它整合了各国汽车行业的标准和最佳实践，形成了一个全球性的质量管理体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4906" r="24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IATF-16949是一个以ISO 9001为基础，针对汽车行业的特定要求而制定的质量管理体系标准。</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核心内容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它强调缺陷预防、持续改进、顾客导向和供应链管理，要求组织建立和维护一个有效的质量管理体系，以确保产品和服务的持续满足顾客要求。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与其他标准的关系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IATF-16949与ISO 9001、ISO/TS 16949等标准有着密切的联系和区别，它是在这些标准的基础上发展而来的，更加专注于汽车行业的特殊需求。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IATF-16949概述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IATF-16949适用于汽车行业的所有组织，包括汽车制造商、供应商和零部件制造商等。无论是直接还是间接参与汽车产品的生产和服务的组织，都可以采用这个标准来提高自身的质量管理水平。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适用对象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ATF-16949不仅适用于汽车行业的生产型企业，也适用于为汽车行业提供产品和服务的其他类型组织，如设计、研发、销售和服务等。同时，它也适用于希望提高自身质量管理水平并满足汽车行业特定要求的非汽车行业组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IATF-16949核心要素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管理层的明确承诺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确保组织内各级管理层对质量、安全、环保等方面的要求作出明确承诺，并体现在组织的政策、目标、计划和行动中。</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持续改进文化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建立并维护一种持续改进的文化，鼓励员工积极参与改进活动，不断提高产品和服务的质量、效率和安全性。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质量管理体系的有效性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确保质量管理体系的有效性，通过内部审核、管理评审等机制，及时发现并纠正体系运行中存在的问题，保证体系的持续改进。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管理承诺与持续改进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995" r="1999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积极识别并满足顾客的需求和期望，包括产品性能、交付时间、价格、服务等方面，努力提高顾客满意度。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顾客需求识别与满足</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建立有效的顾客反馈机制，及时收集、分析和处理顾客的投诉、意见和建议，作为改进产品和服务的重要依据。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顾客反馈处理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建立并维护与顾客的长期合作关系，加强与顾客的沟通和交流，了解顾客的需求变化，为顾客提供持续的价值。</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顾客关系管理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顾客导向与满意度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过程方法的应用</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采用过程方法，识别和确定组织内关键的业务过程，明确过程的输入、输出、活动和资源，确保过程的有效性和效率。</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风险思维的贯彻</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在组织内贯彻风险思维，识别并评估可能对产品和服务质量、安全性等方面产生影响的潜在风险，采取适当的措施进行预防和控制。</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应急计划与响应</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针对可能发生的重大风险和突发事件，制定应急计划和响应机制，确保组织能够迅速、有效地应对风险和挑战，保障业务的连续性。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过程方法与风险思维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制定明确的供应商选择标准和评估流程，确保选定的供应商具备提供满足要求的产品和服务的能力。</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供应商选择与评估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建立供应商绩效监控机制，定期对供应商的交货期、产品质量、服务水平等方面进行评估和考核，作为后续合作和改进的重要依据。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供应商绩效监控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识别和评估供应链中可能存在的风险，如供应商破产、物流中断等，采取适当的措施进行预防和控制，确保供应链的稳定性和可靠性。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供应链风险管理</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IATF-16949实施要点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分配质量管理职责</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将质量管理职责分配到各个层级和岗位，确保每个员工都了解自己的职责和目标，积极参与质量管理工作。</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建立跨部门协作机制</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加强各部门之间的沟通和协作，共同解决质量问题，提高整体运营效率。</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明确质量管理体系的组织结构</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设立专门的质量管理部门，明确各职能部门的职责和权限，确保质量管理体系的有效运行。</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组织结构与职责分配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评估培训效果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对培训效果进行评估和反馈，及时调整培训计划和内容，确保培训工作的有效性。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制定培训计划</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根据员工的需求和公司的战略目标，制定全面的培训计划，包括内部培训、外部培训和在线培训等。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提升员工能力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通过培训、实践和经验分享等方式，提高员工的质量管理意识和技能水平，增强公司的核心竞争力。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培训与人员能力提升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加强信息交流</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鼓励员工之间分享经验和知识，促进不同部门之间的合作和创新。</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建立反馈机制</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设立有效的反馈渠道，及时收集和处理员工、客户和供应商等利益相关方的意见和建议，持续改进质量管理体系。</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建立沟通机制</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制定明确的沟通流程和方式，确保各部门之间的信息畅通，及时发现和解决问题。</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8" name="Picture 18"/>
          <p:cNvPicPr>
            <a:picLocks noChangeAspect="1"/>
          </p:cNvPicPr>
          <p:nvPr/>
        </p:nvPicPr>
        <p:blipFill>
          <a:blip r:embed="rId2">
            <a:alphaModFix/>
          </a:blip>
          <a:srcRect l="36183" r="36183"/>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沟通、信息交流与反馈机制建立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文件化管理体系建立及运行监控</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定期对文件的执行情况进行检查和评估，确保文件的有效性和符合性。同时，对发现的问题进行整改和跟踪验证，确保问题得到彻底解决。</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监控文件执行情况</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建立全面的文件化管理制度，包括文件的编制、审批、发布、修改和作废等流程。</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制定文件化管理制度</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对质量管理体系涉及的各类文件进行分类整理，建立文件清单和档案，方便查阅和管理。</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建立文件清单和档案</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04</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IATF-16949审核与认证流程</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https://d.book118.com/326241204101010044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2024-09-12T16:46:54.936</cp:lastPrinted>
  <dcterms:created xsi:type="dcterms:W3CDTF">2024-09-12T08:46:54Z</dcterms:created>
  <dcterms:modified xsi:type="dcterms:W3CDTF">2024-09-12T08:46:57Z</dcterms:modified>
</cp:coreProperties>
</file>