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3D54B5D-1082-45E0-A84E-328D5F6CE8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7A312B-4929-48BD-B04C-9E85600751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6BBAEB4-7A20-4911-94FB-1C2A46E719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49EBD1F-216D-4E69-B916-F0085DCB99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FEF807D-BB30-4D50-AF12-2B8C42A0052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12DA752-649A-4C6E-9C39-843E54B4780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1FB8A47-E8D9-4292-BE00-EADD83374A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7C7B37-4845-4833-AFA8-E21D1AA310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3E5EB8-ECBB-4B54-BA78-D07BA5675F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AF6BCC-2567-43FE-AD25-4F00AB3443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4B9E79-8798-4485-B4D0-055D1368DB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image" Target="../media/image26.jpeg" /><Relationship Id="rId5"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6243023203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员工关系与沟通</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员工关系概述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沟通在员工关系中的作用</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员工关系沟通技巧</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员工关系沟通策略</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员工关系沟通实践</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员工关系沟通的挑战与对策</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员工关系概述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员工关系是指企业内部员工与员工之间、员工与管理层之间以及员工与企业整体之间的关系。</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良好的员工关系是企业稳定发展的基石，有助于提高员工满意度、工作积极性和团队协作效率，进而提升企业的整体绩效和竞争力。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员工关系的定义与重要性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员工关系的重要性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员工关系定义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4050" r="24050"/>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0692" r="3069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员工关系主要包括员工之间的同事关系、上下级之间的领导关系以及员工与企业之间的契约关系。</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员工关系的构成</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影响员工关系的因素包括企业文化、组织结构、管理制度、薪酬福利、工作环境以及员工个人素质等。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影响因素</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员工关系的构成与影响因素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发展趋势</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随着企业竞争的加剧和员工需求的多样化，员工关系管理趋向于更加人性化、个性化和精细化，强调员工参与和企业文化建设。</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挑战</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当前员工关系管理面临的挑战包括员工流动性增加、劳动法规变化、社交媒体普及带来的舆论压力以及远程办公等新工作模式对员工关系的影响。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员工关系的发展趋势与挑战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沟通在员工关系中的作用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沟通定义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沟通是人与人之间传递信息、交流思想和情感的过程，涉及语言、文字、表情、动作等多种方式。</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沟通类型</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根据沟通方式可分为口头沟通、书面沟通和非语言沟通；根据沟通方向可分为上行沟通、下行沟通和平行沟通。</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沟通的定义与类型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通过沟通，员工之间可以更好地了解彼此的想法、需求和感受，减少误解和冲突。</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促进相互理解</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激发工作热情</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构建和谐关系</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220" b="22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良好的沟通可以激发员工的工作热情和创造力，提高工作积极性和效率。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有效的沟通有助于建立员工之间的信任和尊重，形成和谐的工作氛围和良好的人际关系。</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沟通在员工关系中的意义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常见的沟通障碍包括语言障碍、文化障碍、心理障碍和物理障碍等。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沟通障碍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为克服沟通障碍，可以采取以下措施：提高语言表达能力、尊重文化差异、保持开放心态、改善物理环境等。同时，建立良好的倾听习惯、运用有效的沟通技巧也是解决沟通障碍的重要途径。</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解决方法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沟通障碍与解决方法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员工关系沟通技巧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积极倾听员工的意见和想法，不打断对方，给予充分的时间和空间表达。</a:t>
            </a:r>
          </a:p>
        </p:txBody>
      </p:sp>
      <p:pic>
        <p:nvPicPr>
          <p:cNvPr id="5" name="Picture 5"/>
          <p:cNvPicPr>
            <a:picLocks noChangeAspect="1"/>
          </p:cNvPicPr>
          <p:nvPr/>
        </p:nvPicPr>
        <p:blipFill>
          <a:blip r:embed="rId2"/>
          <a:srcRect l="5469" r="5469"/>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75" r="1667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26" r="16626"/>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有效倾听</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设身处地地理解员工的立场和感受，不轻易做出评判或提出建议。</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理解对方</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通过点头、微笑等方式鼓励员工表达更多想法，让员工感受到被重视和尊重。</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鼓励表达</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倾听技巧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用简洁明了的语言表达自己的观点和想法，避免使用模糊或含糊不清的措辞。</a:t>
            </a:r>
          </a:p>
        </p:txBody>
      </p:sp>
      <p:pic>
        <p:nvPicPr>
          <p:cNvPr id="6" name="Picture 6"/>
          <p:cNvPicPr>
            <a:picLocks noChangeAspect="1"/>
          </p:cNvPicPr>
          <p:nvPr/>
        </p:nvPicPr>
        <p:blipFill>
          <a:blip r:embed="rId2"/>
          <a:srcRect l="11375" r="113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清晰明确</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在表达前先整理好自己的思路，有条理地阐述问题，以便员工更好地理解和接受。</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有条理</a:t>
            </a:r>
          </a:p>
        </p:txBody>
      </p:sp>
      <p:pic>
        <p:nvPicPr>
          <p:cNvPr id="10" name="Picture 10"/>
          <p:cNvPicPr>
            <a:picLocks noChangeAspect="1"/>
          </p:cNvPicPr>
          <p:nvPr/>
        </p:nvPicPr>
        <p:blipFill>
          <a:blip r:embed="rId3"/>
          <a:srcRect l="10000" r="100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8750" r="187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保持平和的语气和友善的表情，避免给员工造成压力和不良情绪。</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注意语气和表情</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表达技巧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348" b="1834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反馈技巧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具体明确</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针对员工的具体行为和表现给予反馈，避免空洞和泛泛而谈。</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及时有效</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在员工出现问题或需要改进时，及时给予反馈和指导，帮助员工及时调整和进步。</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积极正面</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以鼓励和肯定为主，激发员工的积极性和自信心，同时指出需要改进的地方。</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换位思考</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站在员工的立场上考虑问题，理解员工的情绪和感受，以更好地沟通和解决问题。</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自我认知</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了解自己的情绪状态，避免在情绪激动时做出冲动的决定或行为。</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寻求支持</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当遇到难以处理的情绪问题时，可以寻求上级或专业人士的支持和帮助。</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1375" r="1137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2427" r="12427"/>
          <a:stretch>
            <a:fillRect/>
          </a:stretch>
        </p:blipFill>
        <p:spPr>
          <a:xfrm>
            <a:off x="9121094"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情绪管理技巧</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https://d.book118.com/326243023203010032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2024-09-01T00:18:03.096</cp:lastPrinted>
  <dcterms:created xsi:type="dcterms:W3CDTF">2024-08-31T16:18:03Z</dcterms:created>
  <dcterms:modified xsi:type="dcterms:W3CDTF">2024-08-31T16:18:05Z</dcterms:modified>
</cp:coreProperties>
</file>