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2AA0C-9DE8-44FA-B495-A51FFD8B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0EBE2-B3AB-4741-AFDE-2C123D7F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87FF0-87EA-4CEA-BAB9-42450E76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E69F0-A918-4095-9699-99DAAD4A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BA411-62ED-4124-99A9-AB563050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D6DB5-17F2-442E-959C-379AC408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30772-E375-4B4A-9511-1166563C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7BEDE-F61F-48CB-A69D-E2BDF8A1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CE83E-69A0-4800-8D27-BB82DED0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4D1D6-EE3B-4475-BF9F-56755BEF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F1C7-ED6F-4D00-A232-F4D64A58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0006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风险预测和预测方法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经典统计模型在风险预测中应用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机器学习算法在风险预测中实践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模型评估与优化策略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风险通常指的是未来事件的不确定性，可能带来损失或不利影响。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根据来源和性质，风险可分为市场风险、信用风险、操作风险等。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风险预测是风险管理的重要环节，有助于实现风险的识别、评估和控制。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通过预测潜在风险，可以为企业或个人提供提前预警，避免或减少损失。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风险预测结果可以为决策者提供重要依据，帮助制定合理策略和措施。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风险预测重要性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将预测结果应用于决策、风险管理等方面。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基于评估结果，运用模型预测未来风险趋势和可能造成的损失。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对识别出的风险进行量化和评估，确定风险等级。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收集与风险相关的历史数据、市场信息等。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运用统计、人工智能等方法识别潜在风险。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风险预测流程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利用专家经验、知识和判断力，通过问卷调查、访谈等方式收集信息，识别潜在风险。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通过对系统或设备的故障进行逐层分析，找出可能导致故障的各种因素，从而识别风险。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通过对未来可能发生的情景进行预测和描述，识别潜在的风险和影响。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基于历史数据和统计分析，计算风险事件发生的概率及后果，对风险进行量化评估。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运用模糊数学理论，将风险因素进行量化处理，综合考虑多种因素，得出风险的综合评估结果。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利用机器学习、深度学习等技术，对历史数据进行分析和学习，建立风险预测模型，实现风险的自动化评估和预测。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基于人工智能的评估模型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基于数学模型和统计分析，对风险进行量化处理，具有客观性和可比较性。但可能存在数据获取困难、模型假设不合理等问题。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依赖于专家经验和判断力，对风险进行描述和分类。具有灵活性和主观性，但可能存在主观偏见和一致性差等问题。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将定量和定性评估方法相结合，综合考虑多种因素，得出更全面、准确的风险评估结果。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定量与定性评估方法比较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包括宏观经济数据、行业趋势数据、市场舆情数据等，可通过公开数据源、第三方数据提供商或网络爬虫等方式获取。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调研数据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针对特定问题或假设，通过问卷调查、访谈、实验等方式收集的数据。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内部数据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包括企业历史风险数据、财务报表、业务运营数据等，可通过企业内部数据库或数据仓库获取。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包括去除重复值、处理缺失值、异常值检测与处理、数据格式转换等，以确保数据质量和一致性。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将不同来源、格式的数据进行整合，包括数据表的合并、连接、追加等操作，以形成完整的数据集。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数据变换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通过数学变换或编码方式改变数据的分布或形式，以满足模型训练的需求，如标准化、归一化、独热编码等。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数据清洗、整合与变换技巧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从原始数据中提取出与风险预测相关的特征，包括统计特征、时序特征、文本特征等，以刻画风险事件的本质规律。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在提取的特征中选择与目标变量相关性强、预测能力高的特征，以降低模型复杂度并提高预测精度。常用的特征选择方法包括过滤法、包装法和嵌入法等。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特征提取和选择策略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经典统计模型在风险预测中应用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https://d.book118.com/327000006042006040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2024-09-12T14:05:29.478</cp:lastPrinted>
  <dcterms:created xsi:type="dcterms:W3CDTF">2024-09-12T06:05:29Z</dcterms:created>
  <dcterms:modified xsi:type="dcterms:W3CDTF">2024-09-12T06:05:31Z</dcterms:modified>
</cp:coreProperties>
</file>